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omments/comment9.xml" ContentType="application/vnd.openxmlformats-officedocument.presentationml.comments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omments/comment5.xml" ContentType="application/vnd.openxmlformats-officedocument.presentationml.comments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omments/comment6.xml" ContentType="application/vnd.openxmlformats-officedocument.presentationml.comments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omments/comment7.xml" ContentType="application/vnd.openxmlformats-officedocument.presentationml.comments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comments/comment10.xml" ContentType="application/vnd.openxmlformats-officedocument.presentationml.comments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omments/comment8.xml" ContentType="application/vnd.openxmlformats-officedocument.presentationml.comments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9"/>
  </p:notesMasterIdLst>
  <p:handoutMasterIdLst>
    <p:handoutMasterId r:id="rId50"/>
  </p:handoutMasterIdLst>
  <p:sldIdLst>
    <p:sldId id="274" r:id="rId2"/>
    <p:sldId id="437" r:id="rId3"/>
    <p:sldId id="321" r:id="rId4"/>
    <p:sldId id="413" r:id="rId5"/>
    <p:sldId id="322" r:id="rId6"/>
    <p:sldId id="412" r:id="rId7"/>
    <p:sldId id="414" r:id="rId8"/>
    <p:sldId id="415" r:id="rId9"/>
    <p:sldId id="416" r:id="rId10"/>
    <p:sldId id="417" r:id="rId11"/>
    <p:sldId id="418" r:id="rId12"/>
    <p:sldId id="420" r:id="rId13"/>
    <p:sldId id="421" r:id="rId14"/>
    <p:sldId id="422" r:id="rId15"/>
    <p:sldId id="424" r:id="rId16"/>
    <p:sldId id="427" r:id="rId17"/>
    <p:sldId id="428" r:id="rId18"/>
    <p:sldId id="429" r:id="rId19"/>
    <p:sldId id="410" r:id="rId20"/>
    <p:sldId id="431" r:id="rId21"/>
    <p:sldId id="432" r:id="rId22"/>
    <p:sldId id="433" r:id="rId23"/>
    <p:sldId id="434" r:id="rId24"/>
    <p:sldId id="323" r:id="rId25"/>
    <p:sldId id="328" r:id="rId26"/>
    <p:sldId id="329" r:id="rId27"/>
    <p:sldId id="383" r:id="rId28"/>
    <p:sldId id="373" r:id="rId29"/>
    <p:sldId id="372" r:id="rId30"/>
    <p:sldId id="395" r:id="rId31"/>
    <p:sldId id="374" r:id="rId32"/>
    <p:sldId id="375" r:id="rId33"/>
    <p:sldId id="397" r:id="rId34"/>
    <p:sldId id="336" r:id="rId35"/>
    <p:sldId id="398" r:id="rId36"/>
    <p:sldId id="435" r:id="rId37"/>
    <p:sldId id="392" r:id="rId38"/>
    <p:sldId id="393" r:id="rId39"/>
    <p:sldId id="399" r:id="rId40"/>
    <p:sldId id="400" r:id="rId41"/>
    <p:sldId id="401" r:id="rId42"/>
    <p:sldId id="402" r:id="rId43"/>
    <p:sldId id="436" r:id="rId44"/>
    <p:sldId id="361" r:id="rId45"/>
    <p:sldId id="362" r:id="rId46"/>
    <p:sldId id="368" r:id="rId47"/>
    <p:sldId id="258" r:id="rId48"/>
  </p:sldIdLst>
  <p:sldSz cx="9144000" cy="6858000" type="screen4x3"/>
  <p:notesSz cx="7010400" cy="9296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ção Predefinida" id="{87A7A204-6B66-4B47-956A-3077E9E2D1FE}">
          <p14:sldIdLst>
            <p14:sldId id="274"/>
            <p14:sldId id="321"/>
            <p14:sldId id="413"/>
            <p14:sldId id="322"/>
            <p14:sldId id="412"/>
            <p14:sldId id="414"/>
            <p14:sldId id="415"/>
            <p14:sldId id="416"/>
            <p14:sldId id="417"/>
            <p14:sldId id="418"/>
            <p14:sldId id="420"/>
            <p14:sldId id="421"/>
            <p14:sldId id="422"/>
            <p14:sldId id="424"/>
            <p14:sldId id="427"/>
            <p14:sldId id="428"/>
            <p14:sldId id="429"/>
            <p14:sldId id="410"/>
            <p14:sldId id="431"/>
            <p14:sldId id="432"/>
            <p14:sldId id="433"/>
            <p14:sldId id="434"/>
            <p14:sldId id="323"/>
            <p14:sldId id="328"/>
            <p14:sldId id="329"/>
            <p14:sldId id="383"/>
            <p14:sldId id="373"/>
            <p14:sldId id="372"/>
            <p14:sldId id="395"/>
            <p14:sldId id="374"/>
            <p14:sldId id="375"/>
            <p14:sldId id="397"/>
            <p14:sldId id="336"/>
            <p14:sldId id="398"/>
            <p14:sldId id="435"/>
            <p14:sldId id="392"/>
            <p14:sldId id="393"/>
            <p14:sldId id="399"/>
            <p14:sldId id="400"/>
            <p14:sldId id="401"/>
            <p14:sldId id="402"/>
            <p14:sldId id="436"/>
            <p14:sldId id="361"/>
            <p14:sldId id="362"/>
            <p14:sldId id="368"/>
            <p14:sldId id="25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ISVCE" initials="E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509D"/>
    <a:srgbClr val="0066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5604" autoAdjust="0"/>
  </p:normalViewPr>
  <p:slideViewPr>
    <p:cSldViewPr>
      <p:cViewPr varScale="1">
        <p:scale>
          <a:sx n="71" d="100"/>
          <a:sy n="71" d="100"/>
        </p:scale>
        <p:origin x="-384" y="-96"/>
      </p:cViewPr>
      <p:guideLst>
        <p:guide orient="horz" pos="2160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44"/>
    </p:cViewPr>
  </p:sorterViewPr>
  <p:notesViewPr>
    <p:cSldViewPr showGuides="1"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41:03.246" idx="6">
    <p:pos x="5329" y="663"/>
    <p:text>Ninguem se pode candidatar isoladamente  a uma ação; é da responsabilidade da instituição efetuar a candidatura.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4:42:10.090" idx="16">
    <p:pos x="1576" y="661"/>
    <p:text>Engloba varios setores: escola, empresa....</p:text>
  </p:cm>
  <p:cm authorId="0" dt="2014-02-26T14:44:43.965" idx="17">
    <p:pos x="5413" y="661"/>
    <p:text>são as mais importantes!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37:17.527" idx="5">
    <p:pos x="3590" y="1253"/>
    <p:text>Ação chave 1: escolas, ensino superior, formação profissional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43:05.324" idx="7">
    <p:pos x="1429" y="1842"/>
    <p:text>No máximo até 2 meses!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44:24.121" idx="8">
    <p:pos x="5148" y="436"/>
    <p:text>projetos com qualidade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53:40.090" idx="9">
    <p:pos x="3710" y="1720"/>
    <p:text>Procurar locais de formação e ter comprovativos de que o parceiro está certificado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3:58:18.246" idx="11">
    <p:pos x="4800" y="880"/>
    <p:text>Sempre a escola e define os periodos de cada mobilidade.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4:09:59.574" idx="12">
    <p:pos x="5127" y="2355"/>
    <p:text>Replicação da formação.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4:13:07.355" idx="13">
    <p:pos x="1329" y="1750"/>
    <p:text>KA2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6T14:38:37.496" idx="14">
    <p:pos x="3210" y="2448"/>
    <p:text>Mobilidades individuais de alunso</p:text>
  </p:cm>
  <p:cm authorId="0" dt="2014-02-26T14:40:23.293" idx="15">
    <p:pos x="4921" y="961"/>
    <p:text>Pode haver mais que uma candidatura, mas deverão ser ponderadas várias candidaturas, dado que a PROALV e a UE farão um acompanhamento apertado às escolas!</p:text>
  </p:cm>
  <p:cm authorId="0" dt="2014-02-26T14:49:50.246" idx="18">
    <p:pos x="4388" y="2448"/>
    <p:text>Feita por uma autoridade local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F4ECB-AD1B-4099-895E-CEC35A22742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2E106C2-06C1-4277-B907-123D0755C7EB}">
      <dgm:prSet phldrT="[Texto]"/>
      <dgm:spPr/>
      <dgm:t>
        <a:bodyPr/>
        <a:lstStyle/>
        <a:p>
          <a:r>
            <a:rPr lang="pt-PT" dirty="0" smtClean="0"/>
            <a:t>ERASMUS +</a:t>
          </a:r>
          <a:endParaRPr lang="pt-PT" dirty="0"/>
        </a:p>
      </dgm:t>
    </dgm:pt>
    <dgm:pt modelId="{04291061-A9A9-4040-B15C-6BBCAB172723}" type="parTrans" cxnId="{648E8EE5-BF9B-4092-9C14-890FC7A3BB95}">
      <dgm:prSet/>
      <dgm:spPr/>
      <dgm:t>
        <a:bodyPr/>
        <a:lstStyle/>
        <a:p>
          <a:endParaRPr lang="pt-PT"/>
        </a:p>
      </dgm:t>
    </dgm:pt>
    <dgm:pt modelId="{577DCA7C-9D0A-40FF-A029-00080C2C3B69}" type="sibTrans" cxnId="{648E8EE5-BF9B-4092-9C14-890FC7A3BB95}">
      <dgm:prSet/>
      <dgm:spPr/>
      <dgm:t>
        <a:bodyPr/>
        <a:lstStyle/>
        <a:p>
          <a:endParaRPr lang="pt-PT"/>
        </a:p>
      </dgm:t>
    </dgm:pt>
    <dgm:pt modelId="{B3E7438F-0C47-427D-B4B4-20CD51955EDA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pt-PT" sz="1400" b="0" dirty="0" smtClean="0">
              <a:latin typeface="Calibri" panose="020F0502020204030204" pitchFamily="34" charset="0"/>
            </a:rPr>
            <a:t>Ação-chave 1</a:t>
          </a:r>
        </a:p>
        <a:p>
          <a:pPr>
            <a:spcAft>
              <a:spcPts val="0"/>
            </a:spcAft>
          </a:pPr>
          <a:r>
            <a:rPr lang="pt-PT" sz="1800" b="1" dirty="0" smtClean="0">
              <a:latin typeface="Calibri" panose="020F0502020204030204" pitchFamily="34" charset="0"/>
            </a:rPr>
            <a:t>Mobilidade para </a:t>
          </a:r>
          <a:r>
            <a:rPr lang="pt-PT" sz="1800" b="1" dirty="0" smtClean="0">
              <a:latin typeface="Calibri" panose="020F0502020204030204" pitchFamily="34" charset="0"/>
            </a:rPr>
            <a:t>Aprendizagem 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F386EC5E-2F9D-4140-92E1-F20D53B803EA}" type="parTrans" cxnId="{1EAA9AE3-8AB5-4958-B57E-30FED94019D9}">
      <dgm:prSet/>
      <dgm:spPr/>
      <dgm:t>
        <a:bodyPr/>
        <a:lstStyle/>
        <a:p>
          <a:endParaRPr lang="pt-PT"/>
        </a:p>
      </dgm:t>
    </dgm:pt>
    <dgm:pt modelId="{F47C9494-A01A-4E76-88E1-E55CE6D0AADD}" type="sibTrans" cxnId="{1EAA9AE3-8AB5-4958-B57E-30FED94019D9}">
      <dgm:prSet/>
      <dgm:spPr/>
      <dgm:t>
        <a:bodyPr/>
        <a:lstStyle/>
        <a:p>
          <a:endParaRPr lang="pt-PT"/>
        </a:p>
      </dgm:t>
    </dgm:pt>
    <dgm:pt modelId="{5AEF5E08-6A89-4B5E-B3D5-0354B36A9931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Ação-chave 2</a:t>
          </a:r>
        </a:p>
        <a:p>
          <a:r>
            <a:rPr lang="pt-PT" sz="1800" b="1" dirty="0" smtClean="0">
              <a:latin typeface="Calibri" panose="020F0502020204030204" pitchFamily="34" charset="0"/>
            </a:rPr>
            <a:t>Cooperação para a Inovação  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1231084B-D677-43C9-B958-3502BF5BA51C}" type="parTrans" cxnId="{C5157CB9-0ED0-4C71-A4A7-AE416854B4DB}">
      <dgm:prSet/>
      <dgm:spPr/>
      <dgm:t>
        <a:bodyPr/>
        <a:lstStyle/>
        <a:p>
          <a:endParaRPr lang="pt-PT"/>
        </a:p>
      </dgm:t>
    </dgm:pt>
    <dgm:pt modelId="{40F6DABA-41AC-4B09-A23F-8350CA8F14A6}" type="sibTrans" cxnId="{C5157CB9-0ED0-4C71-A4A7-AE416854B4DB}">
      <dgm:prSet/>
      <dgm:spPr/>
      <dgm:t>
        <a:bodyPr/>
        <a:lstStyle/>
        <a:p>
          <a:endParaRPr lang="pt-PT"/>
        </a:p>
      </dgm:t>
    </dgm:pt>
    <dgm:pt modelId="{2F5F6562-9231-42DF-851D-670EA9BF9BDE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Ação-chave 3</a:t>
          </a:r>
        </a:p>
        <a:p>
          <a:r>
            <a:rPr lang="pt-PT" sz="1800" b="1" dirty="0" smtClean="0">
              <a:latin typeface="Calibri" panose="020F0502020204030204" pitchFamily="34" charset="0"/>
            </a:rPr>
            <a:t>Reforma das políticas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8E832C11-8A19-4F64-9444-14AFF5617654}" type="parTrans" cxnId="{9B1BD583-4A5C-4D28-9D2B-2DC6617C02DD}">
      <dgm:prSet/>
      <dgm:spPr/>
      <dgm:t>
        <a:bodyPr/>
        <a:lstStyle/>
        <a:p>
          <a:endParaRPr lang="pt-PT"/>
        </a:p>
      </dgm:t>
    </dgm:pt>
    <dgm:pt modelId="{2F4FB12D-598D-48D0-8E60-547B0A7598AF}" type="sibTrans" cxnId="{9B1BD583-4A5C-4D28-9D2B-2DC6617C02DD}">
      <dgm:prSet/>
      <dgm:spPr/>
      <dgm:t>
        <a:bodyPr/>
        <a:lstStyle/>
        <a:p>
          <a:endParaRPr lang="pt-PT"/>
        </a:p>
      </dgm:t>
    </dgm:pt>
    <dgm:pt modelId="{851DC7C0-8070-4ED3-BADD-44C1B1CD9041}" type="pres">
      <dgm:prSet presAssocID="{BF5F4ECB-AD1B-4099-895E-CEC35A2274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2E6D040-EEF6-430B-9120-16B0E055313C}" type="pres">
      <dgm:prSet presAssocID="{D2E106C2-06C1-4277-B907-123D0755C7EB}" presName="root1" presStyleCnt="0"/>
      <dgm:spPr/>
    </dgm:pt>
    <dgm:pt modelId="{4AA83A8E-C517-439A-8936-22E83FAD00FD}" type="pres">
      <dgm:prSet presAssocID="{D2E106C2-06C1-4277-B907-123D0755C7E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21E2CB6-DCE1-4220-A0EB-C48069C3ABB2}" type="pres">
      <dgm:prSet presAssocID="{D2E106C2-06C1-4277-B907-123D0755C7EB}" presName="level2hierChild" presStyleCnt="0"/>
      <dgm:spPr/>
    </dgm:pt>
    <dgm:pt modelId="{58321FE3-3A3D-4CBF-8211-2F4135FB2261}" type="pres">
      <dgm:prSet presAssocID="{F386EC5E-2F9D-4140-92E1-F20D53B803EA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F0774999-CA0A-400F-9EB4-636FCE91733A}" type="pres">
      <dgm:prSet presAssocID="{F386EC5E-2F9D-4140-92E1-F20D53B803EA}" presName="connTx" presStyleLbl="parChTrans1D2" presStyleIdx="0" presStyleCnt="3"/>
      <dgm:spPr/>
      <dgm:t>
        <a:bodyPr/>
        <a:lstStyle/>
        <a:p>
          <a:endParaRPr lang="pt-PT"/>
        </a:p>
      </dgm:t>
    </dgm:pt>
    <dgm:pt modelId="{D3D635A0-4384-4EB7-AD62-49F17AE5FE57}" type="pres">
      <dgm:prSet presAssocID="{B3E7438F-0C47-427D-B4B4-20CD51955EDA}" presName="root2" presStyleCnt="0"/>
      <dgm:spPr/>
    </dgm:pt>
    <dgm:pt modelId="{C4888599-5879-4DE5-B706-9643EFB1F054}" type="pres">
      <dgm:prSet presAssocID="{B3E7438F-0C47-427D-B4B4-20CD51955ED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9AFA2DB-9AB9-4E93-87F0-9989289F896D}" type="pres">
      <dgm:prSet presAssocID="{B3E7438F-0C47-427D-B4B4-20CD51955EDA}" presName="level3hierChild" presStyleCnt="0"/>
      <dgm:spPr/>
    </dgm:pt>
    <dgm:pt modelId="{350EC586-7CD8-4E3F-B6A9-36A533230088}" type="pres">
      <dgm:prSet presAssocID="{1231084B-D677-43C9-B958-3502BF5BA51C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CA5D40CC-9AAF-4875-A08B-1B5CA32C6A5D}" type="pres">
      <dgm:prSet presAssocID="{1231084B-D677-43C9-B958-3502BF5BA51C}" presName="connTx" presStyleLbl="parChTrans1D2" presStyleIdx="1" presStyleCnt="3"/>
      <dgm:spPr/>
      <dgm:t>
        <a:bodyPr/>
        <a:lstStyle/>
        <a:p>
          <a:endParaRPr lang="pt-PT"/>
        </a:p>
      </dgm:t>
    </dgm:pt>
    <dgm:pt modelId="{40D1EE34-B022-4F07-B6E3-0E7C516DD1FF}" type="pres">
      <dgm:prSet presAssocID="{5AEF5E08-6A89-4B5E-B3D5-0354B36A9931}" presName="root2" presStyleCnt="0"/>
      <dgm:spPr/>
    </dgm:pt>
    <dgm:pt modelId="{6072F525-DD71-4029-BC31-7FCDE1AC113F}" type="pres">
      <dgm:prSet presAssocID="{5AEF5E08-6A89-4B5E-B3D5-0354B36A993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96752EE-9A4B-4A9B-8C54-E75E19CF9B25}" type="pres">
      <dgm:prSet presAssocID="{5AEF5E08-6A89-4B5E-B3D5-0354B36A9931}" presName="level3hierChild" presStyleCnt="0"/>
      <dgm:spPr/>
    </dgm:pt>
    <dgm:pt modelId="{69B36670-BD9A-4826-BD05-A78B623DEFF4}" type="pres">
      <dgm:prSet presAssocID="{8E832C11-8A19-4F64-9444-14AFF5617654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9B43D6A0-4C49-4061-8D02-D36D5B06AD80}" type="pres">
      <dgm:prSet presAssocID="{8E832C11-8A19-4F64-9444-14AFF5617654}" presName="connTx" presStyleLbl="parChTrans1D2" presStyleIdx="2" presStyleCnt="3"/>
      <dgm:spPr/>
      <dgm:t>
        <a:bodyPr/>
        <a:lstStyle/>
        <a:p>
          <a:endParaRPr lang="pt-PT"/>
        </a:p>
      </dgm:t>
    </dgm:pt>
    <dgm:pt modelId="{41896CB6-E6BD-4D44-A752-0701C0E91585}" type="pres">
      <dgm:prSet presAssocID="{2F5F6562-9231-42DF-851D-670EA9BF9BDE}" presName="root2" presStyleCnt="0"/>
      <dgm:spPr/>
    </dgm:pt>
    <dgm:pt modelId="{8FD711B3-BA1D-4682-8384-0BE14E2C65A1}" type="pres">
      <dgm:prSet presAssocID="{2F5F6562-9231-42DF-851D-670EA9BF9BD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261F0FC-B6E1-45C9-882B-BEA691F0A48A}" type="pres">
      <dgm:prSet presAssocID="{2F5F6562-9231-42DF-851D-670EA9BF9BDE}" presName="level3hierChild" presStyleCnt="0"/>
      <dgm:spPr/>
    </dgm:pt>
  </dgm:ptLst>
  <dgm:cxnLst>
    <dgm:cxn modelId="{0879EDD8-99B3-4A12-8931-9109A160AF37}" type="presOf" srcId="{F386EC5E-2F9D-4140-92E1-F20D53B803EA}" destId="{58321FE3-3A3D-4CBF-8211-2F4135FB2261}" srcOrd="0" destOrd="0" presId="urn:microsoft.com/office/officeart/2008/layout/HorizontalMultiLevelHierarchy"/>
    <dgm:cxn modelId="{2ACFA3DA-C547-4307-BFB6-0B381598E0FD}" type="presOf" srcId="{B3E7438F-0C47-427D-B4B4-20CD51955EDA}" destId="{C4888599-5879-4DE5-B706-9643EFB1F054}" srcOrd="0" destOrd="0" presId="urn:microsoft.com/office/officeart/2008/layout/HorizontalMultiLevelHierarchy"/>
    <dgm:cxn modelId="{1EAA9AE3-8AB5-4958-B57E-30FED94019D9}" srcId="{D2E106C2-06C1-4277-B907-123D0755C7EB}" destId="{B3E7438F-0C47-427D-B4B4-20CD51955EDA}" srcOrd="0" destOrd="0" parTransId="{F386EC5E-2F9D-4140-92E1-F20D53B803EA}" sibTransId="{F47C9494-A01A-4E76-88E1-E55CE6D0AADD}"/>
    <dgm:cxn modelId="{9C368C99-4BE5-42AA-A84C-8658DE2264EB}" type="presOf" srcId="{8E832C11-8A19-4F64-9444-14AFF5617654}" destId="{9B43D6A0-4C49-4061-8D02-D36D5B06AD80}" srcOrd="1" destOrd="0" presId="urn:microsoft.com/office/officeart/2008/layout/HorizontalMultiLevelHierarchy"/>
    <dgm:cxn modelId="{9B1BD583-4A5C-4D28-9D2B-2DC6617C02DD}" srcId="{D2E106C2-06C1-4277-B907-123D0755C7EB}" destId="{2F5F6562-9231-42DF-851D-670EA9BF9BDE}" srcOrd="2" destOrd="0" parTransId="{8E832C11-8A19-4F64-9444-14AFF5617654}" sibTransId="{2F4FB12D-598D-48D0-8E60-547B0A7598AF}"/>
    <dgm:cxn modelId="{3818907E-FA6E-474E-AAA1-24B69EEB4513}" type="presOf" srcId="{2F5F6562-9231-42DF-851D-670EA9BF9BDE}" destId="{8FD711B3-BA1D-4682-8384-0BE14E2C65A1}" srcOrd="0" destOrd="0" presId="urn:microsoft.com/office/officeart/2008/layout/HorizontalMultiLevelHierarchy"/>
    <dgm:cxn modelId="{648E8EE5-BF9B-4092-9C14-890FC7A3BB95}" srcId="{BF5F4ECB-AD1B-4099-895E-CEC35A227425}" destId="{D2E106C2-06C1-4277-B907-123D0755C7EB}" srcOrd="0" destOrd="0" parTransId="{04291061-A9A9-4040-B15C-6BBCAB172723}" sibTransId="{577DCA7C-9D0A-40FF-A029-00080C2C3B69}"/>
    <dgm:cxn modelId="{DCECFE09-8969-4DFC-9B9C-4C8688EB0C75}" type="presOf" srcId="{F386EC5E-2F9D-4140-92E1-F20D53B803EA}" destId="{F0774999-CA0A-400F-9EB4-636FCE91733A}" srcOrd="1" destOrd="0" presId="urn:microsoft.com/office/officeart/2008/layout/HorizontalMultiLevelHierarchy"/>
    <dgm:cxn modelId="{3F74C76C-86F2-482C-8374-E5F1621EB778}" type="presOf" srcId="{D2E106C2-06C1-4277-B907-123D0755C7EB}" destId="{4AA83A8E-C517-439A-8936-22E83FAD00FD}" srcOrd="0" destOrd="0" presId="urn:microsoft.com/office/officeart/2008/layout/HorizontalMultiLevelHierarchy"/>
    <dgm:cxn modelId="{0E62F1E2-6A9B-4093-A5CC-031C01A64A07}" type="presOf" srcId="{BF5F4ECB-AD1B-4099-895E-CEC35A227425}" destId="{851DC7C0-8070-4ED3-BADD-44C1B1CD9041}" srcOrd="0" destOrd="0" presId="urn:microsoft.com/office/officeart/2008/layout/HorizontalMultiLevelHierarchy"/>
    <dgm:cxn modelId="{3A33C4CC-E60B-47EA-8DDD-66323B359845}" type="presOf" srcId="{8E832C11-8A19-4F64-9444-14AFF5617654}" destId="{69B36670-BD9A-4826-BD05-A78B623DEFF4}" srcOrd="0" destOrd="0" presId="urn:microsoft.com/office/officeart/2008/layout/HorizontalMultiLevelHierarchy"/>
    <dgm:cxn modelId="{8545B634-B8FB-4477-81F4-19401D09CB9D}" type="presOf" srcId="{1231084B-D677-43C9-B958-3502BF5BA51C}" destId="{350EC586-7CD8-4E3F-B6A9-36A533230088}" srcOrd="0" destOrd="0" presId="urn:microsoft.com/office/officeart/2008/layout/HorizontalMultiLevelHierarchy"/>
    <dgm:cxn modelId="{C5157CB9-0ED0-4C71-A4A7-AE416854B4DB}" srcId="{D2E106C2-06C1-4277-B907-123D0755C7EB}" destId="{5AEF5E08-6A89-4B5E-B3D5-0354B36A9931}" srcOrd="1" destOrd="0" parTransId="{1231084B-D677-43C9-B958-3502BF5BA51C}" sibTransId="{40F6DABA-41AC-4B09-A23F-8350CA8F14A6}"/>
    <dgm:cxn modelId="{2B9007FE-9499-4654-A687-314AC7AAF811}" type="presOf" srcId="{5AEF5E08-6A89-4B5E-B3D5-0354B36A9931}" destId="{6072F525-DD71-4029-BC31-7FCDE1AC113F}" srcOrd="0" destOrd="0" presId="urn:microsoft.com/office/officeart/2008/layout/HorizontalMultiLevelHierarchy"/>
    <dgm:cxn modelId="{1E489C42-CD32-49D2-8876-2B0549CB4920}" type="presOf" srcId="{1231084B-D677-43C9-B958-3502BF5BA51C}" destId="{CA5D40CC-9AAF-4875-A08B-1B5CA32C6A5D}" srcOrd="1" destOrd="0" presId="urn:microsoft.com/office/officeart/2008/layout/HorizontalMultiLevelHierarchy"/>
    <dgm:cxn modelId="{9B8292E3-6CB5-409A-9C4C-C0BF3A4DF9D6}" type="presParOf" srcId="{851DC7C0-8070-4ED3-BADD-44C1B1CD9041}" destId="{42E6D040-EEF6-430B-9120-16B0E055313C}" srcOrd="0" destOrd="0" presId="urn:microsoft.com/office/officeart/2008/layout/HorizontalMultiLevelHierarchy"/>
    <dgm:cxn modelId="{01844C86-9C12-410D-8B6C-9560F423EE1E}" type="presParOf" srcId="{42E6D040-EEF6-430B-9120-16B0E055313C}" destId="{4AA83A8E-C517-439A-8936-22E83FAD00FD}" srcOrd="0" destOrd="0" presId="urn:microsoft.com/office/officeart/2008/layout/HorizontalMultiLevelHierarchy"/>
    <dgm:cxn modelId="{8E22DB2C-F125-484F-BBE7-AD51DBD0786E}" type="presParOf" srcId="{42E6D040-EEF6-430B-9120-16B0E055313C}" destId="{421E2CB6-DCE1-4220-A0EB-C48069C3ABB2}" srcOrd="1" destOrd="0" presId="urn:microsoft.com/office/officeart/2008/layout/HorizontalMultiLevelHierarchy"/>
    <dgm:cxn modelId="{F8459B33-B6A6-4949-ACA2-E5697BD4E6EF}" type="presParOf" srcId="{421E2CB6-DCE1-4220-A0EB-C48069C3ABB2}" destId="{58321FE3-3A3D-4CBF-8211-2F4135FB2261}" srcOrd="0" destOrd="0" presId="urn:microsoft.com/office/officeart/2008/layout/HorizontalMultiLevelHierarchy"/>
    <dgm:cxn modelId="{96D30238-F6A2-42DA-885A-176B3BDB65F6}" type="presParOf" srcId="{58321FE3-3A3D-4CBF-8211-2F4135FB2261}" destId="{F0774999-CA0A-400F-9EB4-636FCE91733A}" srcOrd="0" destOrd="0" presId="urn:microsoft.com/office/officeart/2008/layout/HorizontalMultiLevelHierarchy"/>
    <dgm:cxn modelId="{5D638474-C301-41FA-815A-077CF387C3C9}" type="presParOf" srcId="{421E2CB6-DCE1-4220-A0EB-C48069C3ABB2}" destId="{D3D635A0-4384-4EB7-AD62-49F17AE5FE57}" srcOrd="1" destOrd="0" presId="urn:microsoft.com/office/officeart/2008/layout/HorizontalMultiLevelHierarchy"/>
    <dgm:cxn modelId="{69D33C05-A773-45B0-90AD-163D39F25BA9}" type="presParOf" srcId="{D3D635A0-4384-4EB7-AD62-49F17AE5FE57}" destId="{C4888599-5879-4DE5-B706-9643EFB1F054}" srcOrd="0" destOrd="0" presId="urn:microsoft.com/office/officeart/2008/layout/HorizontalMultiLevelHierarchy"/>
    <dgm:cxn modelId="{4C64B133-8D8B-4C5E-AEE1-A332CEB0D062}" type="presParOf" srcId="{D3D635A0-4384-4EB7-AD62-49F17AE5FE57}" destId="{39AFA2DB-9AB9-4E93-87F0-9989289F896D}" srcOrd="1" destOrd="0" presId="urn:microsoft.com/office/officeart/2008/layout/HorizontalMultiLevelHierarchy"/>
    <dgm:cxn modelId="{7D5A1EE3-D1C9-49CF-A157-466A33CC1F11}" type="presParOf" srcId="{421E2CB6-DCE1-4220-A0EB-C48069C3ABB2}" destId="{350EC586-7CD8-4E3F-B6A9-36A533230088}" srcOrd="2" destOrd="0" presId="urn:microsoft.com/office/officeart/2008/layout/HorizontalMultiLevelHierarchy"/>
    <dgm:cxn modelId="{609D9208-3DDA-4894-B3F7-FB5489EEF664}" type="presParOf" srcId="{350EC586-7CD8-4E3F-B6A9-36A533230088}" destId="{CA5D40CC-9AAF-4875-A08B-1B5CA32C6A5D}" srcOrd="0" destOrd="0" presId="urn:microsoft.com/office/officeart/2008/layout/HorizontalMultiLevelHierarchy"/>
    <dgm:cxn modelId="{AB0A2263-F8CB-4BDB-880C-B15E1EBF07BC}" type="presParOf" srcId="{421E2CB6-DCE1-4220-A0EB-C48069C3ABB2}" destId="{40D1EE34-B022-4F07-B6E3-0E7C516DD1FF}" srcOrd="3" destOrd="0" presId="urn:microsoft.com/office/officeart/2008/layout/HorizontalMultiLevelHierarchy"/>
    <dgm:cxn modelId="{CB9270C2-18A5-477A-A0E3-BF96E90F7AC3}" type="presParOf" srcId="{40D1EE34-B022-4F07-B6E3-0E7C516DD1FF}" destId="{6072F525-DD71-4029-BC31-7FCDE1AC113F}" srcOrd="0" destOrd="0" presId="urn:microsoft.com/office/officeart/2008/layout/HorizontalMultiLevelHierarchy"/>
    <dgm:cxn modelId="{3824F81C-A193-48F0-878B-610963C5434A}" type="presParOf" srcId="{40D1EE34-B022-4F07-B6E3-0E7C516DD1FF}" destId="{A96752EE-9A4B-4A9B-8C54-E75E19CF9B25}" srcOrd="1" destOrd="0" presId="urn:microsoft.com/office/officeart/2008/layout/HorizontalMultiLevelHierarchy"/>
    <dgm:cxn modelId="{55314D45-7538-4D17-87C8-1C7038545E61}" type="presParOf" srcId="{421E2CB6-DCE1-4220-A0EB-C48069C3ABB2}" destId="{69B36670-BD9A-4826-BD05-A78B623DEFF4}" srcOrd="4" destOrd="0" presId="urn:microsoft.com/office/officeart/2008/layout/HorizontalMultiLevelHierarchy"/>
    <dgm:cxn modelId="{4BA3C50C-D56E-4D04-83DB-56E9A69ECAF9}" type="presParOf" srcId="{69B36670-BD9A-4826-BD05-A78B623DEFF4}" destId="{9B43D6A0-4C49-4061-8D02-D36D5B06AD80}" srcOrd="0" destOrd="0" presId="urn:microsoft.com/office/officeart/2008/layout/HorizontalMultiLevelHierarchy"/>
    <dgm:cxn modelId="{991AC3AE-A7EE-4544-927F-96B6C877ED54}" type="presParOf" srcId="{421E2CB6-DCE1-4220-A0EB-C48069C3ABB2}" destId="{41896CB6-E6BD-4D44-A752-0701C0E91585}" srcOrd="5" destOrd="0" presId="urn:microsoft.com/office/officeart/2008/layout/HorizontalMultiLevelHierarchy"/>
    <dgm:cxn modelId="{4B269CBD-F057-40BF-95DD-C65AFCB4275B}" type="presParOf" srcId="{41896CB6-E6BD-4D44-A752-0701C0E91585}" destId="{8FD711B3-BA1D-4682-8384-0BE14E2C65A1}" srcOrd="0" destOrd="0" presId="urn:microsoft.com/office/officeart/2008/layout/HorizontalMultiLevelHierarchy"/>
    <dgm:cxn modelId="{FDE1C459-F457-48D9-A9F7-4574CF0A211D}" type="presParOf" srcId="{41896CB6-E6BD-4D44-A752-0701C0E91585}" destId="{6261F0FC-B6E1-45C9-882B-BEA691F0A4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E533DA-2846-413D-9354-9734EBFFDD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5464098-D0E2-4FAE-BD16-4C84DD537799}">
      <dgm:prSet phldrT="[Texto]" custT="1"/>
      <dgm:spPr/>
      <dgm:t>
        <a:bodyPr/>
        <a:lstStyle/>
        <a:p>
          <a:r>
            <a:rPr lang="pt-PT" sz="1400" b="1" i="0" dirty="0" smtClean="0"/>
            <a:t>ORGANIZAÇÃO DE ACOLHIMENTO</a:t>
          </a:r>
          <a:endParaRPr lang="pt-PT" sz="1400" b="1" i="0" dirty="0"/>
        </a:p>
      </dgm:t>
    </dgm:pt>
    <dgm:pt modelId="{0D513C9B-5738-4A59-9DA4-A51B959D4392}" type="parTrans" cxnId="{EDB33D89-888B-4D87-84F1-2E227603F109}">
      <dgm:prSet/>
      <dgm:spPr/>
      <dgm:t>
        <a:bodyPr/>
        <a:lstStyle/>
        <a:p>
          <a:endParaRPr lang="pt-PT"/>
        </a:p>
      </dgm:t>
    </dgm:pt>
    <dgm:pt modelId="{AEDE9226-8EBD-4F62-9127-29A82A0B8798}" type="sibTrans" cxnId="{EDB33D89-888B-4D87-84F1-2E227603F109}">
      <dgm:prSet/>
      <dgm:spPr/>
      <dgm:t>
        <a:bodyPr/>
        <a:lstStyle/>
        <a:p>
          <a:endParaRPr lang="pt-PT"/>
        </a:p>
      </dgm:t>
    </dgm:pt>
    <dgm:pt modelId="{8C62D3C6-1216-4433-9981-090B22655F9D}">
      <dgm:prSet phldrT="[Texto]" custT="1"/>
      <dgm:spPr/>
      <dgm:t>
        <a:bodyPr/>
        <a:lstStyle/>
        <a:p>
          <a:r>
            <a:rPr lang="pt-PT" sz="1800" i="1" dirty="0" smtClean="0"/>
            <a:t>Job </a:t>
          </a:r>
          <a:r>
            <a:rPr lang="pt-PT" sz="1800" i="1" dirty="0" err="1" smtClean="0"/>
            <a:t>shadowing</a:t>
          </a:r>
          <a:endParaRPr lang="pt-PT" sz="1800" i="1" dirty="0" smtClean="0"/>
        </a:p>
        <a:p>
          <a:r>
            <a:rPr lang="pt-PT" sz="1700" dirty="0" smtClean="0"/>
            <a:t>(2 dias a 2 meses) NB. Exclui dias de viagens</a:t>
          </a:r>
          <a:endParaRPr lang="pt-PT" sz="1700" dirty="0"/>
        </a:p>
      </dgm:t>
    </dgm:pt>
    <dgm:pt modelId="{E76393E5-698B-4669-9D93-04DBCB791953}" type="parTrans" cxnId="{8B030FFC-F67F-434F-8EC3-4C1F9C70550C}">
      <dgm:prSet/>
      <dgm:spPr/>
      <dgm:t>
        <a:bodyPr/>
        <a:lstStyle/>
        <a:p>
          <a:endParaRPr lang="pt-PT"/>
        </a:p>
      </dgm:t>
    </dgm:pt>
    <dgm:pt modelId="{2A09ECA2-C5DD-4154-8FBE-23EF6935CB25}" type="sibTrans" cxnId="{8B030FFC-F67F-434F-8EC3-4C1F9C70550C}">
      <dgm:prSet/>
      <dgm:spPr/>
      <dgm:t>
        <a:bodyPr/>
        <a:lstStyle/>
        <a:p>
          <a:endParaRPr lang="pt-PT"/>
        </a:p>
      </dgm:t>
    </dgm:pt>
    <dgm:pt modelId="{2A8735DC-7453-429D-9EA9-0942824C72A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b="1" dirty="0" smtClean="0"/>
            <a:t>Mobilidade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800" b="1" dirty="0" smtClean="0"/>
            <a:t>para ensino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1700" dirty="0" smtClean="0"/>
            <a:t>(2 dias a 2 meses) NB. Exclui dias de viagens</a:t>
          </a:r>
          <a:endParaRPr lang="pt-PT" sz="1700" dirty="0"/>
        </a:p>
      </dgm:t>
    </dgm:pt>
    <dgm:pt modelId="{78B7BD3F-990E-4389-A23A-0344BFEB0421}" type="parTrans" cxnId="{38471C33-8D2C-45CC-B5F0-0BCFDA42A8A7}">
      <dgm:prSet/>
      <dgm:spPr/>
      <dgm:t>
        <a:bodyPr/>
        <a:lstStyle/>
        <a:p>
          <a:endParaRPr lang="pt-PT"/>
        </a:p>
      </dgm:t>
    </dgm:pt>
    <dgm:pt modelId="{02C9CE34-F08C-4945-9CFE-DEECEB656DCA}" type="sibTrans" cxnId="{38471C33-8D2C-45CC-B5F0-0BCFDA42A8A7}">
      <dgm:prSet/>
      <dgm:spPr/>
      <dgm:t>
        <a:bodyPr/>
        <a:lstStyle/>
        <a:p>
          <a:endParaRPr lang="pt-PT"/>
        </a:p>
      </dgm:t>
    </dgm:pt>
    <dgm:pt modelId="{9A387082-0320-435D-B8E8-CA1167B0FC47}" type="pres">
      <dgm:prSet presAssocID="{14E533DA-2846-413D-9354-9734EBFFDD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4006367-3B62-4DAB-829D-A445224E7ECD}" type="pres">
      <dgm:prSet presAssocID="{D5464098-D0E2-4FAE-BD16-4C84DD537799}" presName="centerShape" presStyleLbl="node0" presStyleIdx="0" presStyleCnt="1" custScaleX="137247" custScaleY="137247" custLinFactNeighborY="2868"/>
      <dgm:spPr/>
      <dgm:t>
        <a:bodyPr/>
        <a:lstStyle/>
        <a:p>
          <a:endParaRPr lang="pt-PT"/>
        </a:p>
      </dgm:t>
    </dgm:pt>
    <dgm:pt modelId="{CA7D669B-5A5C-4AAD-85FD-D177031B4705}" type="pres">
      <dgm:prSet presAssocID="{E76393E5-698B-4669-9D93-04DBCB791953}" presName="parTrans" presStyleLbl="bgSibTrans2D1" presStyleIdx="0" presStyleCnt="2" custLinFactNeighborX="2695" custLinFactNeighborY="7700"/>
      <dgm:spPr/>
      <dgm:t>
        <a:bodyPr/>
        <a:lstStyle/>
        <a:p>
          <a:endParaRPr lang="pt-PT"/>
        </a:p>
      </dgm:t>
    </dgm:pt>
    <dgm:pt modelId="{195D24E5-6929-4E89-96EC-D74C033E9E1E}" type="pres">
      <dgm:prSet presAssocID="{8C62D3C6-1216-4433-9981-090B22655F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42B3E7-4495-410B-A8F8-D79CE0CD3403}" type="pres">
      <dgm:prSet presAssocID="{78B7BD3F-990E-4389-A23A-0344BFEB0421}" presName="parTrans" presStyleLbl="bgSibTrans2D1" presStyleIdx="1" presStyleCnt="2" custLinFactNeighborX="-5482" custLinFactNeighborY="7700"/>
      <dgm:spPr/>
      <dgm:t>
        <a:bodyPr/>
        <a:lstStyle/>
        <a:p>
          <a:endParaRPr lang="pt-PT"/>
        </a:p>
      </dgm:t>
    </dgm:pt>
    <dgm:pt modelId="{811732B2-C2CA-42B5-859D-E67E63C2506A}" type="pres">
      <dgm:prSet presAssocID="{2A8735DC-7453-429D-9EA9-0942824C72A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DB33D89-888B-4D87-84F1-2E227603F109}" srcId="{14E533DA-2846-413D-9354-9734EBFFDD91}" destId="{D5464098-D0E2-4FAE-BD16-4C84DD537799}" srcOrd="0" destOrd="0" parTransId="{0D513C9B-5738-4A59-9DA4-A51B959D4392}" sibTransId="{AEDE9226-8EBD-4F62-9127-29A82A0B8798}"/>
    <dgm:cxn modelId="{8B030FFC-F67F-434F-8EC3-4C1F9C70550C}" srcId="{D5464098-D0E2-4FAE-BD16-4C84DD537799}" destId="{8C62D3C6-1216-4433-9981-090B22655F9D}" srcOrd="0" destOrd="0" parTransId="{E76393E5-698B-4669-9D93-04DBCB791953}" sibTransId="{2A09ECA2-C5DD-4154-8FBE-23EF6935CB25}"/>
    <dgm:cxn modelId="{3BF26C78-DAC5-406C-B629-83D0CFBC0970}" type="presOf" srcId="{14E533DA-2846-413D-9354-9734EBFFDD91}" destId="{9A387082-0320-435D-B8E8-CA1167B0FC47}" srcOrd="0" destOrd="0" presId="urn:microsoft.com/office/officeart/2005/8/layout/radial4"/>
    <dgm:cxn modelId="{949008EA-9384-4A9B-B4D3-4F81A25A5561}" type="presOf" srcId="{8C62D3C6-1216-4433-9981-090B22655F9D}" destId="{195D24E5-6929-4E89-96EC-D74C033E9E1E}" srcOrd="0" destOrd="0" presId="urn:microsoft.com/office/officeart/2005/8/layout/radial4"/>
    <dgm:cxn modelId="{38471C33-8D2C-45CC-B5F0-0BCFDA42A8A7}" srcId="{D5464098-D0E2-4FAE-BD16-4C84DD537799}" destId="{2A8735DC-7453-429D-9EA9-0942824C72AD}" srcOrd="1" destOrd="0" parTransId="{78B7BD3F-990E-4389-A23A-0344BFEB0421}" sibTransId="{02C9CE34-F08C-4945-9CFE-DEECEB656DCA}"/>
    <dgm:cxn modelId="{96AE0F91-D16A-4518-B0A1-73C17E19489D}" type="presOf" srcId="{E76393E5-698B-4669-9D93-04DBCB791953}" destId="{CA7D669B-5A5C-4AAD-85FD-D177031B4705}" srcOrd="0" destOrd="0" presId="urn:microsoft.com/office/officeart/2005/8/layout/radial4"/>
    <dgm:cxn modelId="{43EE013B-7BA8-4803-8CAD-163C1AFD3BAC}" type="presOf" srcId="{78B7BD3F-990E-4389-A23A-0344BFEB0421}" destId="{E142B3E7-4495-410B-A8F8-D79CE0CD3403}" srcOrd="0" destOrd="0" presId="urn:microsoft.com/office/officeart/2005/8/layout/radial4"/>
    <dgm:cxn modelId="{62F1583E-C02C-4088-9FCA-8F29B2A6E991}" type="presOf" srcId="{D5464098-D0E2-4FAE-BD16-4C84DD537799}" destId="{04006367-3B62-4DAB-829D-A445224E7ECD}" srcOrd="0" destOrd="0" presId="urn:microsoft.com/office/officeart/2005/8/layout/radial4"/>
    <dgm:cxn modelId="{301BF585-F32E-4C37-8EF8-92E6168CD845}" type="presOf" srcId="{2A8735DC-7453-429D-9EA9-0942824C72AD}" destId="{811732B2-C2CA-42B5-859D-E67E63C2506A}" srcOrd="0" destOrd="0" presId="urn:microsoft.com/office/officeart/2005/8/layout/radial4"/>
    <dgm:cxn modelId="{9A44BDB3-BD82-41F4-84EA-1D05D55AA5BD}" type="presParOf" srcId="{9A387082-0320-435D-B8E8-CA1167B0FC47}" destId="{04006367-3B62-4DAB-829D-A445224E7ECD}" srcOrd="0" destOrd="0" presId="urn:microsoft.com/office/officeart/2005/8/layout/radial4"/>
    <dgm:cxn modelId="{1E91671A-3889-40D7-B0FA-F3B2F5B95A7F}" type="presParOf" srcId="{9A387082-0320-435D-B8E8-CA1167B0FC47}" destId="{CA7D669B-5A5C-4AAD-85FD-D177031B4705}" srcOrd="1" destOrd="0" presId="urn:microsoft.com/office/officeart/2005/8/layout/radial4"/>
    <dgm:cxn modelId="{EA98045D-7E89-46A6-9683-E38A17126A06}" type="presParOf" srcId="{9A387082-0320-435D-B8E8-CA1167B0FC47}" destId="{195D24E5-6929-4E89-96EC-D74C033E9E1E}" srcOrd="2" destOrd="0" presId="urn:microsoft.com/office/officeart/2005/8/layout/radial4"/>
    <dgm:cxn modelId="{10A25188-DA66-483A-BAA2-C48A6BC06477}" type="presParOf" srcId="{9A387082-0320-435D-B8E8-CA1167B0FC47}" destId="{E142B3E7-4495-410B-A8F8-D79CE0CD3403}" srcOrd="3" destOrd="0" presId="urn:microsoft.com/office/officeart/2005/8/layout/radial4"/>
    <dgm:cxn modelId="{028B56A2-FC0E-4471-82A1-997E3F21B5FD}" type="presParOf" srcId="{9A387082-0320-435D-B8E8-CA1167B0FC47}" destId="{811732B2-C2CA-42B5-859D-E67E63C2506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–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ACORDO …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b="1" dirty="0" smtClean="0"/>
            <a:t>Antes do início das atividades</a:t>
          </a:r>
          <a:endParaRPr lang="pt-PT" sz="1800" b="1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6683FD65-BCA3-4D31-B044-1ED45E24C348}">
      <dgm:prSet phldrT="[Texto]" custT="1"/>
      <dgm:spPr/>
      <dgm:t>
        <a:bodyPr/>
        <a:lstStyle/>
        <a:p>
          <a:r>
            <a:rPr lang="pt-PT" sz="1800" dirty="0" smtClean="0"/>
            <a:t>Conteúdo</a:t>
          </a:r>
          <a:endParaRPr lang="pt-PT" sz="1800" dirty="0"/>
        </a:p>
      </dgm:t>
    </dgm:pt>
    <dgm:pt modelId="{1C36C515-2C76-47F2-89CF-6F3CDD9C766C}" type="parTrans" cxnId="{32173241-B9DE-4B5F-AE9C-51FF15C70919}">
      <dgm:prSet/>
      <dgm:spPr/>
      <dgm:t>
        <a:bodyPr/>
        <a:lstStyle/>
        <a:p>
          <a:endParaRPr lang="pt-PT"/>
        </a:p>
      </dgm:t>
    </dgm:pt>
    <dgm:pt modelId="{0EF1F8E7-439D-4851-990B-A43D3BA9043C}" type="sibTrans" cxnId="{32173241-B9DE-4B5F-AE9C-51FF15C70919}">
      <dgm:prSet/>
      <dgm:spPr/>
      <dgm:t>
        <a:bodyPr/>
        <a:lstStyle/>
        <a:p>
          <a:endParaRPr lang="pt-PT"/>
        </a:p>
      </dgm:t>
    </dgm:pt>
    <dgm:pt modelId="{9AD0DFC5-BE97-4181-8089-B5F3809AFFB1}">
      <dgm:prSet phldrT="[Texto]" custT="1"/>
      <dgm:spPr/>
      <dgm:t>
        <a:bodyPr/>
        <a:lstStyle/>
        <a:p>
          <a:r>
            <a:rPr lang="pt-PT" sz="1800" b="1" dirty="0" smtClean="0"/>
            <a:t>Em fase de candidatura</a:t>
          </a:r>
          <a:endParaRPr lang="pt-PT" sz="1800" b="1" dirty="0"/>
        </a:p>
      </dgm:t>
    </dgm:pt>
    <dgm:pt modelId="{8BA00AF6-5FDC-470A-A8BF-4A8370FEF3A4}" type="parTrans" cxnId="{804021BD-B832-4721-A7C9-923A76476CB4}">
      <dgm:prSet/>
      <dgm:spPr/>
      <dgm:t>
        <a:bodyPr/>
        <a:lstStyle/>
        <a:p>
          <a:endParaRPr lang="pt-PT"/>
        </a:p>
      </dgm:t>
    </dgm:pt>
    <dgm:pt modelId="{DB3AABD6-E9B9-4E94-8FED-1C4166BA07DF}" type="sibTrans" cxnId="{804021BD-B832-4721-A7C9-923A76476CB4}">
      <dgm:prSet/>
      <dgm:spPr/>
      <dgm:t>
        <a:bodyPr/>
        <a:lstStyle/>
        <a:p>
          <a:endParaRPr lang="pt-PT"/>
        </a:p>
      </dgm:t>
    </dgm:pt>
    <dgm:pt modelId="{CB86CF65-B312-4398-816A-DB174963F9D4}">
      <dgm:prSet phldrT="[Texto]"/>
      <dgm:spPr/>
      <dgm:t>
        <a:bodyPr/>
        <a:lstStyle/>
        <a:p>
          <a:endParaRPr lang="pt-PT" sz="1200" dirty="0"/>
        </a:p>
      </dgm:t>
    </dgm:pt>
    <dgm:pt modelId="{93055C78-BA4C-4063-8FC3-343013354095}" type="parTrans" cxnId="{9E70B3BA-0ECE-4DD7-ACCA-246FD80BDEEB}">
      <dgm:prSet/>
      <dgm:spPr/>
      <dgm:t>
        <a:bodyPr/>
        <a:lstStyle/>
        <a:p>
          <a:endParaRPr lang="pt-PT"/>
        </a:p>
      </dgm:t>
    </dgm:pt>
    <dgm:pt modelId="{411FBE44-7C64-4C7E-B8A4-AFCF7A25C1F9}" type="sibTrans" cxnId="{9E70B3BA-0ECE-4DD7-ACCA-246FD80BDEEB}">
      <dgm:prSet/>
      <dgm:spPr/>
      <dgm:t>
        <a:bodyPr/>
        <a:lstStyle/>
        <a:p>
          <a:endParaRPr lang="pt-PT"/>
        </a:p>
      </dgm:t>
    </dgm:pt>
    <dgm:pt modelId="{8B0EFEA6-B074-4077-9064-8AD8E6BD1F3B}">
      <dgm:prSet phldrT="[Texto]"/>
      <dgm:spPr/>
      <dgm:t>
        <a:bodyPr/>
        <a:lstStyle/>
        <a:p>
          <a:endParaRPr lang="pt-PT" sz="1200" b="1" dirty="0"/>
        </a:p>
      </dgm:t>
    </dgm:pt>
    <dgm:pt modelId="{20BC2EAE-18FD-4C41-A66C-3550A3ECA139}" type="parTrans" cxnId="{F777E77B-5ECE-4C85-AC04-F2068A4586AE}">
      <dgm:prSet/>
      <dgm:spPr/>
      <dgm:t>
        <a:bodyPr/>
        <a:lstStyle/>
        <a:p>
          <a:endParaRPr lang="pt-PT"/>
        </a:p>
      </dgm:t>
    </dgm:pt>
    <dgm:pt modelId="{DF9593AA-F27A-4A30-A346-C9CC5A15AA29}" type="sibTrans" cxnId="{F777E77B-5ECE-4C85-AC04-F2068A4586AE}">
      <dgm:prSet/>
      <dgm:spPr/>
      <dgm:t>
        <a:bodyPr/>
        <a:lstStyle/>
        <a:p>
          <a:endParaRPr lang="pt-PT"/>
        </a:p>
      </dgm:t>
    </dgm:pt>
    <dgm:pt modelId="{024F5697-D2FC-4E3E-AE8B-990996C5A939}">
      <dgm:prSet phldrT="[Texto]" custT="1"/>
      <dgm:spPr/>
      <dgm:t>
        <a:bodyPr/>
        <a:lstStyle/>
        <a:p>
          <a:r>
            <a:rPr lang="pt-PT" sz="1800" b="1" dirty="0" smtClean="0"/>
            <a:t>Apenas</a:t>
          </a:r>
          <a:r>
            <a:rPr lang="pt-PT" sz="1800" b="0" dirty="0" smtClean="0"/>
            <a:t> linhas gerais do conteúdo do acordo</a:t>
          </a:r>
          <a:endParaRPr lang="pt-PT" sz="1800" b="0" dirty="0"/>
        </a:p>
      </dgm:t>
    </dgm:pt>
    <dgm:pt modelId="{27C33542-794F-4FB4-BC62-DB5D447D95DF}" type="parTrans" cxnId="{8DDFA142-5555-46F0-A789-3E8C547EA7CB}">
      <dgm:prSet/>
      <dgm:spPr/>
      <dgm:t>
        <a:bodyPr/>
        <a:lstStyle/>
        <a:p>
          <a:endParaRPr lang="pt-PT"/>
        </a:p>
      </dgm:t>
    </dgm:pt>
    <dgm:pt modelId="{DADF5F40-CEA2-4146-8234-E69F6DD6795D}" type="sibTrans" cxnId="{8DDFA142-5555-46F0-A789-3E8C547EA7CB}">
      <dgm:prSet/>
      <dgm:spPr/>
      <dgm:t>
        <a:bodyPr/>
        <a:lstStyle/>
        <a:p>
          <a:endParaRPr lang="pt-PT"/>
        </a:p>
      </dgm:t>
    </dgm:pt>
    <dgm:pt modelId="{0E1AAA53-C512-4A52-8F9C-93000A551046}">
      <dgm:prSet phldrT="[Texto]" custT="1"/>
      <dgm:spPr/>
      <dgm:t>
        <a:bodyPr/>
        <a:lstStyle/>
        <a:p>
          <a:r>
            <a:rPr lang="pt-PT" sz="1800" dirty="0" smtClean="0"/>
            <a:t>Objetivos</a:t>
          </a:r>
          <a:endParaRPr lang="pt-PT" sz="1800" dirty="0"/>
        </a:p>
      </dgm:t>
    </dgm:pt>
    <dgm:pt modelId="{F93A6B3F-F0DA-4837-967E-4A6757EA9EED}" type="parTrans" cxnId="{0E2F1DB5-6F33-4CC6-B9F6-CF1EA460A7CF}">
      <dgm:prSet/>
      <dgm:spPr/>
      <dgm:t>
        <a:bodyPr/>
        <a:lstStyle/>
        <a:p>
          <a:endParaRPr lang="pt-PT"/>
        </a:p>
      </dgm:t>
    </dgm:pt>
    <dgm:pt modelId="{CE002663-2A03-4F32-BB49-CE7374EC30B2}" type="sibTrans" cxnId="{0E2F1DB5-6F33-4CC6-B9F6-CF1EA460A7CF}">
      <dgm:prSet/>
      <dgm:spPr/>
      <dgm:t>
        <a:bodyPr/>
        <a:lstStyle/>
        <a:p>
          <a:endParaRPr lang="pt-PT"/>
        </a:p>
      </dgm:t>
    </dgm:pt>
    <dgm:pt modelId="{F11F20F5-99F9-4C70-9BAF-F029049F819C}">
      <dgm:prSet phldrT="[Texto]" custT="1"/>
      <dgm:spPr/>
      <dgm:t>
        <a:bodyPr/>
        <a:lstStyle/>
        <a:p>
          <a:r>
            <a:rPr lang="pt-PT" sz="1800" dirty="0" smtClean="0"/>
            <a:t>Atividades a desenvolver</a:t>
          </a:r>
          <a:endParaRPr lang="pt-PT" sz="1800" dirty="0"/>
        </a:p>
      </dgm:t>
    </dgm:pt>
    <dgm:pt modelId="{C7CC70E8-0806-4E2E-96B5-52BCF3768E56}" type="parTrans" cxnId="{1249AF19-D9FF-4CBF-8D75-B920D308B92A}">
      <dgm:prSet/>
      <dgm:spPr/>
      <dgm:t>
        <a:bodyPr/>
        <a:lstStyle/>
        <a:p>
          <a:endParaRPr lang="pt-PT"/>
        </a:p>
      </dgm:t>
    </dgm:pt>
    <dgm:pt modelId="{4640D90D-6E01-4E0A-A63D-1E182944A227}" type="sibTrans" cxnId="{1249AF19-D9FF-4CBF-8D75-B920D308B92A}">
      <dgm:prSet/>
      <dgm:spPr/>
      <dgm:t>
        <a:bodyPr/>
        <a:lstStyle/>
        <a:p>
          <a:endParaRPr lang="pt-PT"/>
        </a:p>
      </dgm:t>
    </dgm:pt>
    <dgm:pt modelId="{413E3928-2CE2-4444-84EF-BE40D72D69C5}">
      <dgm:prSet phldrT="[Texto]" custT="1"/>
      <dgm:spPr/>
      <dgm:t>
        <a:bodyPr/>
        <a:lstStyle/>
        <a:p>
          <a:r>
            <a:rPr lang="pt-PT" sz="1800" dirty="0" smtClean="0"/>
            <a:t>Direitos e obrigações de cada parceiro</a:t>
          </a:r>
          <a:endParaRPr lang="pt-PT" sz="1800" dirty="0"/>
        </a:p>
      </dgm:t>
    </dgm:pt>
    <dgm:pt modelId="{7E0FE238-4C3A-468E-A152-DF4E17560831}" type="parTrans" cxnId="{52A6EABD-F65E-4ECB-9C63-D7715D04ECE3}">
      <dgm:prSet/>
      <dgm:spPr/>
      <dgm:t>
        <a:bodyPr/>
        <a:lstStyle/>
        <a:p>
          <a:endParaRPr lang="pt-PT"/>
        </a:p>
      </dgm:t>
    </dgm:pt>
    <dgm:pt modelId="{7AAA1F96-8A00-473A-8C87-8C22B57195AE}" type="sibTrans" cxnId="{52A6EABD-F65E-4ECB-9C63-D7715D04ECE3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80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777E77B-5ECE-4C85-AC04-F2068A4586AE}" srcId="{163BC180-82DA-4DAB-991C-480DEAC927D6}" destId="{8B0EFEA6-B074-4077-9064-8AD8E6BD1F3B}" srcOrd="0" destOrd="0" parTransId="{20BC2EAE-18FD-4C41-A66C-3550A3ECA139}" sibTransId="{DF9593AA-F27A-4A30-A346-C9CC5A15AA29}"/>
    <dgm:cxn modelId="{32173241-B9DE-4B5F-AE9C-51FF15C70919}" srcId="{E059A41D-7664-4919-A478-43F6DC0F62C5}" destId="{6683FD65-BCA3-4D31-B044-1ED45E24C348}" srcOrd="0" destOrd="0" parTransId="{1C36C515-2C76-47F2-89CF-6F3CDD9C766C}" sibTransId="{0EF1F8E7-439D-4851-990B-A43D3BA9043C}"/>
    <dgm:cxn modelId="{6584F1AB-4279-421C-80E1-A636E5E30F06}" type="presOf" srcId="{6683FD65-BCA3-4D31-B044-1ED45E24C348}" destId="{F01662B6-EB06-4C5C-8B96-67DFFCAFC839}" srcOrd="0" destOrd="2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CB28330D-7CA2-4EFD-BD80-FE53F35AD0F8}" type="presOf" srcId="{024F5697-D2FC-4E3E-AE8B-990996C5A939}" destId="{F01662B6-EB06-4C5C-8B96-67DFFCAFC839}" srcOrd="0" destOrd="8" presId="urn:microsoft.com/office/officeart/2005/8/layout/vList2"/>
    <dgm:cxn modelId="{063E310C-715A-4C1C-8485-4BB3D1D20453}" type="presOf" srcId="{9AD0DFC5-BE97-4181-8089-B5F3809AFFB1}" destId="{F01662B6-EB06-4C5C-8B96-67DFFCAFC839}" srcOrd="0" destOrd="7" presId="urn:microsoft.com/office/officeart/2005/8/layout/vList2"/>
    <dgm:cxn modelId="{269136B5-BBBF-4A8B-B2A3-861EC578AD50}" type="presOf" srcId="{E059A41D-7664-4919-A478-43F6DC0F62C5}" destId="{F01662B6-EB06-4C5C-8B96-67DFFCAFC839}" srcOrd="0" destOrd="1" presId="urn:microsoft.com/office/officeart/2005/8/layout/vList2"/>
    <dgm:cxn modelId="{F3E55144-A7B0-4346-AFA5-624C24114417}" type="presOf" srcId="{163BC180-82DA-4DAB-991C-480DEAC927D6}" destId="{AABE359F-8994-456F-8E59-C470EF729490}" srcOrd="0" destOrd="0" presId="urn:microsoft.com/office/officeart/2005/8/layout/vList2"/>
    <dgm:cxn modelId="{0E2F1DB5-6F33-4CC6-B9F6-CF1EA460A7CF}" srcId="{6683FD65-BCA3-4D31-B044-1ED45E24C348}" destId="{0E1AAA53-C512-4A52-8F9C-93000A551046}" srcOrd="0" destOrd="0" parTransId="{F93A6B3F-F0DA-4837-967E-4A6757EA9EED}" sibTransId="{CE002663-2A03-4F32-BB49-CE7374EC30B2}"/>
    <dgm:cxn modelId="{DA242F7D-DE37-4DBC-87F6-5A2F1710DF5C}" type="presOf" srcId="{413E3928-2CE2-4444-84EF-BE40D72D69C5}" destId="{F01662B6-EB06-4C5C-8B96-67DFFCAFC839}" srcOrd="0" destOrd="5" presId="urn:microsoft.com/office/officeart/2005/8/layout/vList2"/>
    <dgm:cxn modelId="{997DE366-570E-4DB3-99E0-F64FF3F46D81}" srcId="{163BC180-82DA-4DAB-991C-480DEAC927D6}" destId="{E059A41D-7664-4919-A478-43F6DC0F62C5}" srcOrd="1" destOrd="0" parTransId="{C5DF36D6-2BAA-44DD-8FB9-9C1B45F93400}" sibTransId="{44F08BA0-97BA-4CCC-97E5-5CB3E3FF125C}"/>
    <dgm:cxn modelId="{1249AF19-D9FF-4CBF-8D75-B920D308B92A}" srcId="{6683FD65-BCA3-4D31-B044-1ED45E24C348}" destId="{F11F20F5-99F9-4C70-9BAF-F029049F819C}" srcOrd="1" destOrd="0" parTransId="{C7CC70E8-0806-4E2E-96B5-52BCF3768E56}" sibTransId="{4640D90D-6E01-4E0A-A63D-1E182944A227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8DDFA142-5555-46F0-A789-3E8C547EA7CB}" srcId="{9AD0DFC5-BE97-4181-8089-B5F3809AFFB1}" destId="{024F5697-D2FC-4E3E-AE8B-990996C5A939}" srcOrd="0" destOrd="0" parTransId="{27C33542-794F-4FB4-BC62-DB5D447D95DF}" sibTransId="{DADF5F40-CEA2-4146-8234-E69F6DD6795D}"/>
    <dgm:cxn modelId="{C337BD98-D69D-4B89-A3F5-351F0D8C9B2B}" type="presOf" srcId="{EF0D08DD-A8F3-401D-8482-3B03E52DC26A}" destId="{2EE0E973-0D14-4742-885E-8DB714FA20E6}" srcOrd="0" destOrd="0" presId="urn:microsoft.com/office/officeart/2005/8/layout/vList2"/>
    <dgm:cxn modelId="{C65C4C92-86EA-423A-A75A-A14DCDDF3BC0}" type="presOf" srcId="{CB86CF65-B312-4398-816A-DB174963F9D4}" destId="{F01662B6-EB06-4C5C-8B96-67DFFCAFC839}" srcOrd="0" destOrd="6" presId="urn:microsoft.com/office/officeart/2005/8/layout/vList2"/>
    <dgm:cxn modelId="{B0914F74-B0B7-4C8A-A50C-24D5BCDB3440}" type="presOf" srcId="{8B0EFEA6-B074-4077-9064-8AD8E6BD1F3B}" destId="{F01662B6-EB06-4C5C-8B96-67DFFCAFC839}" srcOrd="0" destOrd="0" presId="urn:microsoft.com/office/officeart/2005/8/layout/vList2"/>
    <dgm:cxn modelId="{D107C4E8-3202-4D15-821A-E4B00EF0D7EF}" type="presOf" srcId="{E2230A68-6AF5-4FCF-97AD-36F56F0D87BB}" destId="{68EE4DE1-C4D9-4A16-B785-E06B08150737}" srcOrd="0" destOrd="0" presId="urn:microsoft.com/office/officeart/2005/8/layout/vList2"/>
    <dgm:cxn modelId="{9E70B3BA-0ECE-4DD7-ACCA-246FD80BDEEB}" srcId="{163BC180-82DA-4DAB-991C-480DEAC927D6}" destId="{CB86CF65-B312-4398-816A-DB174963F9D4}" srcOrd="2" destOrd="0" parTransId="{93055C78-BA4C-4063-8FC3-343013354095}" sibTransId="{411FBE44-7C64-4C7E-B8A4-AFCF7A25C1F9}"/>
    <dgm:cxn modelId="{804021BD-B832-4721-A7C9-923A76476CB4}" srcId="{163BC180-82DA-4DAB-991C-480DEAC927D6}" destId="{9AD0DFC5-BE97-4181-8089-B5F3809AFFB1}" srcOrd="3" destOrd="0" parTransId="{8BA00AF6-5FDC-470A-A8BF-4A8370FEF3A4}" sibTransId="{DB3AABD6-E9B9-4E94-8FED-1C4166BA07DF}"/>
    <dgm:cxn modelId="{F6CFCA84-D10B-42E9-9721-74C2E9E2B100}" type="presOf" srcId="{0E1AAA53-C512-4A52-8F9C-93000A551046}" destId="{F01662B6-EB06-4C5C-8B96-67DFFCAFC839}" srcOrd="0" destOrd="3" presId="urn:microsoft.com/office/officeart/2005/8/layout/vList2"/>
    <dgm:cxn modelId="{F77A9767-7AE6-4059-ABE3-51BD3F37620A}" type="presOf" srcId="{F11F20F5-99F9-4C70-9BAF-F029049F819C}" destId="{F01662B6-EB06-4C5C-8B96-67DFFCAFC839}" srcOrd="0" destOrd="4" presId="urn:microsoft.com/office/officeart/2005/8/layout/vList2"/>
    <dgm:cxn modelId="{52A6EABD-F65E-4ECB-9C63-D7715D04ECE3}" srcId="{6683FD65-BCA3-4D31-B044-1ED45E24C348}" destId="{413E3928-2CE2-4444-84EF-BE40D72D69C5}" srcOrd="2" destOrd="0" parTransId="{7E0FE238-4C3A-468E-A152-DF4E17560831}" sibTransId="{7AAA1F96-8A00-473A-8C87-8C22B57195AE}"/>
    <dgm:cxn modelId="{E62D15F9-9459-4A5F-A9CE-8E6954DD9470}" type="presParOf" srcId="{68EE4DE1-C4D9-4A16-B785-E06B08150737}" destId="{2EE0E973-0D14-4742-885E-8DB714FA20E6}" srcOrd="0" destOrd="0" presId="urn:microsoft.com/office/officeart/2005/8/layout/vList2"/>
    <dgm:cxn modelId="{B89D47A0-71BA-4558-A264-3AAFCD27F7E2}" type="presParOf" srcId="{68EE4DE1-C4D9-4A16-B785-E06B08150737}" destId="{D0A000A7-CA41-445F-BB8A-5A43D845F749}" srcOrd="1" destOrd="0" presId="urn:microsoft.com/office/officeart/2005/8/layout/vList2"/>
    <dgm:cxn modelId="{D7ED2400-40AD-4857-9CAC-91A5A48CAD50}" type="presParOf" srcId="{68EE4DE1-C4D9-4A16-B785-E06B08150737}" destId="{AABE359F-8994-456F-8E59-C470EF729490}" srcOrd="2" destOrd="0" presId="urn:microsoft.com/office/officeart/2005/8/layout/vList2"/>
    <dgm:cxn modelId="{47397164-1D3F-411B-9623-CD0592804BC7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–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Em fase de candidatura: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b="1" dirty="0" smtClean="0"/>
            <a:t>Duração </a:t>
          </a:r>
          <a:r>
            <a:rPr lang="pt-PT" sz="1800" b="0" dirty="0" smtClean="0"/>
            <a:t>prevista do projeto (1 ou 2 anos</a:t>
          </a:r>
          <a:r>
            <a:rPr lang="pt-PT" sz="1800" b="0" dirty="0" smtClean="0"/>
            <a:t>):</a:t>
          </a:r>
          <a:endParaRPr lang="pt-PT" sz="1800" b="1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8B0EFEA6-B074-4077-9064-8AD8E6BD1F3B}">
      <dgm:prSet phldrT="[Texto]"/>
      <dgm:spPr/>
      <dgm:t>
        <a:bodyPr/>
        <a:lstStyle/>
        <a:p>
          <a:endParaRPr lang="pt-PT" sz="1200" b="1" dirty="0"/>
        </a:p>
      </dgm:t>
    </dgm:pt>
    <dgm:pt modelId="{20BC2EAE-18FD-4C41-A66C-3550A3ECA139}" type="parTrans" cxnId="{F777E77B-5ECE-4C85-AC04-F2068A4586AE}">
      <dgm:prSet/>
      <dgm:spPr/>
      <dgm:t>
        <a:bodyPr/>
        <a:lstStyle/>
        <a:p>
          <a:endParaRPr lang="pt-PT"/>
        </a:p>
      </dgm:t>
    </dgm:pt>
    <dgm:pt modelId="{DF9593AA-F27A-4A30-A346-C9CC5A15AA29}" type="sibTrans" cxnId="{F777E77B-5ECE-4C85-AC04-F2068A4586AE}">
      <dgm:prSet/>
      <dgm:spPr/>
      <dgm:t>
        <a:bodyPr/>
        <a:lstStyle/>
        <a:p>
          <a:endParaRPr lang="pt-PT"/>
        </a:p>
      </dgm:t>
    </dgm:pt>
    <dgm:pt modelId="{9AD0DFC5-BE97-4181-8089-B5F3809AFFB1}">
      <dgm:prSet phldrT="[Texto]" custT="1"/>
      <dgm:spPr/>
      <dgm:t>
        <a:bodyPr/>
        <a:lstStyle/>
        <a:p>
          <a:r>
            <a:rPr lang="pt-PT" sz="1800" b="1" dirty="0" smtClean="0"/>
            <a:t>Duração e destino </a:t>
          </a:r>
          <a:r>
            <a:rPr lang="pt-PT" sz="1800" b="0" dirty="0" smtClean="0"/>
            <a:t>previstos</a:t>
          </a:r>
          <a:endParaRPr lang="pt-PT" sz="1800" b="0" dirty="0"/>
        </a:p>
      </dgm:t>
    </dgm:pt>
    <dgm:pt modelId="{DB3AABD6-E9B9-4E94-8FED-1C4166BA07DF}" type="sibTrans" cxnId="{804021BD-B832-4721-A7C9-923A76476CB4}">
      <dgm:prSet/>
      <dgm:spPr/>
      <dgm:t>
        <a:bodyPr/>
        <a:lstStyle/>
        <a:p>
          <a:endParaRPr lang="pt-PT"/>
        </a:p>
      </dgm:t>
    </dgm:pt>
    <dgm:pt modelId="{8BA00AF6-5FDC-470A-A8BF-4A8370FEF3A4}" type="parTrans" cxnId="{804021BD-B832-4721-A7C9-923A76476CB4}">
      <dgm:prSet/>
      <dgm:spPr/>
      <dgm:t>
        <a:bodyPr/>
        <a:lstStyle/>
        <a:p>
          <a:endParaRPr lang="pt-PT"/>
        </a:p>
      </dgm:t>
    </dgm:pt>
    <dgm:pt modelId="{6683FD65-BCA3-4D31-B044-1ED45E24C348}">
      <dgm:prSet phldrT="[Texto]" custT="1"/>
      <dgm:spPr/>
      <dgm:t>
        <a:bodyPr/>
        <a:lstStyle/>
        <a:p>
          <a:r>
            <a:rPr lang="pt-PT" sz="1800" b="1" dirty="0" smtClean="0"/>
            <a:t>Tipologia</a:t>
          </a:r>
          <a:r>
            <a:rPr lang="pt-PT" sz="1800" dirty="0" smtClean="0"/>
            <a:t> da formação</a:t>
          </a:r>
          <a:endParaRPr lang="pt-PT" sz="1800" dirty="0"/>
        </a:p>
      </dgm:t>
    </dgm:pt>
    <dgm:pt modelId="{0EF1F8E7-439D-4851-990B-A43D3BA9043C}" type="sibTrans" cxnId="{32173241-B9DE-4B5F-AE9C-51FF15C70919}">
      <dgm:prSet/>
      <dgm:spPr/>
      <dgm:t>
        <a:bodyPr/>
        <a:lstStyle/>
        <a:p>
          <a:endParaRPr lang="pt-PT"/>
        </a:p>
      </dgm:t>
    </dgm:pt>
    <dgm:pt modelId="{1C36C515-2C76-47F2-89CF-6F3CDD9C766C}" type="parTrans" cxnId="{32173241-B9DE-4B5F-AE9C-51FF15C70919}">
      <dgm:prSet/>
      <dgm:spPr/>
      <dgm:t>
        <a:bodyPr/>
        <a:lstStyle/>
        <a:p>
          <a:endParaRPr lang="pt-PT"/>
        </a:p>
      </dgm:t>
    </dgm:pt>
    <dgm:pt modelId="{1B4D067F-BD89-4F4B-9A6A-E7A33DDEF732}">
      <dgm:prSet phldrT="[Texto]" custT="1"/>
      <dgm:spPr/>
      <dgm:t>
        <a:bodyPr/>
        <a:lstStyle/>
        <a:p>
          <a:r>
            <a:rPr lang="pt-PT" sz="1800" b="0" dirty="0" smtClean="0"/>
            <a:t>Linhas gerais do </a:t>
          </a:r>
          <a:r>
            <a:rPr lang="pt-PT" sz="1800" b="1" dirty="0" smtClean="0"/>
            <a:t>Acordo entre as duas organizaçõe</a:t>
          </a:r>
          <a:r>
            <a:rPr lang="pt-PT" sz="1800" b="0" dirty="0" smtClean="0"/>
            <a:t>s</a:t>
          </a:r>
          <a:endParaRPr lang="pt-PT" sz="1800" b="1" dirty="0"/>
        </a:p>
      </dgm:t>
    </dgm:pt>
    <dgm:pt modelId="{E0F064B8-CD07-4770-B219-9E7BB534B836}" type="parTrans" cxnId="{4287F85E-813B-4964-9191-0B2C8754AB3E}">
      <dgm:prSet/>
      <dgm:spPr/>
      <dgm:t>
        <a:bodyPr/>
        <a:lstStyle/>
        <a:p>
          <a:endParaRPr lang="pt-PT"/>
        </a:p>
      </dgm:t>
    </dgm:pt>
    <dgm:pt modelId="{33E4757A-FCDD-4E78-8CA5-5B4BA8E0A0A3}" type="sibTrans" cxnId="{4287F85E-813B-4964-9191-0B2C8754AB3E}">
      <dgm:prSet/>
      <dgm:spPr/>
      <dgm:t>
        <a:bodyPr/>
        <a:lstStyle/>
        <a:p>
          <a:endParaRPr lang="pt-PT"/>
        </a:p>
      </dgm:t>
    </dgm:pt>
    <dgm:pt modelId="{CDFC0576-4E76-4593-9EE4-9C0B0471C149}">
      <dgm:prSet phldrT="[Texto]" custT="1"/>
      <dgm:spPr/>
      <dgm:t>
        <a:bodyPr/>
        <a:lstStyle/>
        <a:p>
          <a:r>
            <a:rPr lang="pt-PT" sz="1800" b="1" dirty="0" smtClean="0"/>
            <a:t>Número </a:t>
          </a:r>
          <a:r>
            <a:rPr lang="pt-PT" sz="1800" b="0" dirty="0" smtClean="0"/>
            <a:t>de participantes</a:t>
          </a:r>
          <a:endParaRPr lang="pt-PT" sz="1800" b="0" dirty="0"/>
        </a:p>
      </dgm:t>
    </dgm:pt>
    <dgm:pt modelId="{2B0936D6-D5CC-40E9-ACBB-B6F31ADF3593}" type="parTrans" cxnId="{6386FBCF-EA6C-46E3-981D-8A343CFBE177}">
      <dgm:prSet/>
      <dgm:spPr/>
      <dgm:t>
        <a:bodyPr/>
        <a:lstStyle/>
        <a:p>
          <a:endParaRPr lang="pt-PT"/>
        </a:p>
      </dgm:t>
    </dgm:pt>
    <dgm:pt modelId="{65A78FD2-D345-4CD6-BE6E-7E5D9E7E8B89}" type="sibTrans" cxnId="{6386FBCF-EA6C-46E3-981D-8A343CFBE177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80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777E77B-5ECE-4C85-AC04-F2068A4586AE}" srcId="{163BC180-82DA-4DAB-991C-480DEAC927D6}" destId="{8B0EFEA6-B074-4077-9064-8AD8E6BD1F3B}" srcOrd="0" destOrd="0" parTransId="{20BC2EAE-18FD-4C41-A66C-3550A3ECA139}" sibTransId="{DF9593AA-F27A-4A30-A346-C9CC5A15AA29}"/>
    <dgm:cxn modelId="{9DC47249-F372-4B7B-B8CA-031272823ED8}" type="presOf" srcId="{1B4D067F-BD89-4F4B-9A6A-E7A33DDEF732}" destId="{F01662B6-EB06-4C5C-8B96-67DFFCAFC839}" srcOrd="0" destOrd="5" presId="urn:microsoft.com/office/officeart/2005/8/layout/vList2"/>
    <dgm:cxn modelId="{32173241-B9DE-4B5F-AE9C-51FF15C70919}" srcId="{163BC180-82DA-4DAB-991C-480DEAC927D6}" destId="{6683FD65-BCA3-4D31-B044-1ED45E24C348}" srcOrd="2" destOrd="0" parTransId="{1C36C515-2C76-47F2-89CF-6F3CDD9C766C}" sibTransId="{0EF1F8E7-439D-4851-990B-A43D3BA9043C}"/>
    <dgm:cxn modelId="{C6454036-9DDC-43CD-B6F1-A55A154739D5}" type="presOf" srcId="{9AD0DFC5-BE97-4181-8089-B5F3809AFFB1}" destId="{F01662B6-EB06-4C5C-8B96-67DFFCAFC839}" srcOrd="0" destOrd="3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0A180455-ABCD-4FBB-87A3-5DD0B35A5E31}" type="presOf" srcId="{6683FD65-BCA3-4D31-B044-1ED45E24C348}" destId="{F01662B6-EB06-4C5C-8B96-67DFFCAFC839}" srcOrd="0" destOrd="2" presId="urn:microsoft.com/office/officeart/2005/8/layout/vList2"/>
    <dgm:cxn modelId="{6386FBCF-EA6C-46E3-981D-8A343CFBE177}" srcId="{163BC180-82DA-4DAB-991C-480DEAC927D6}" destId="{CDFC0576-4E76-4593-9EE4-9C0B0471C149}" srcOrd="4" destOrd="0" parTransId="{2B0936D6-D5CC-40E9-ACBB-B6F31ADF3593}" sibTransId="{65A78FD2-D345-4CD6-BE6E-7E5D9E7E8B89}"/>
    <dgm:cxn modelId="{6CF56948-9B44-49E9-B154-62358DB19179}" type="presOf" srcId="{8B0EFEA6-B074-4077-9064-8AD8E6BD1F3B}" destId="{F01662B6-EB06-4C5C-8B96-67DFFCAFC839}" srcOrd="0" destOrd="0" presId="urn:microsoft.com/office/officeart/2005/8/layout/vList2"/>
    <dgm:cxn modelId="{997DE366-570E-4DB3-99E0-F64FF3F46D81}" srcId="{163BC180-82DA-4DAB-991C-480DEAC927D6}" destId="{E059A41D-7664-4919-A478-43F6DC0F62C5}" srcOrd="1" destOrd="0" parTransId="{C5DF36D6-2BAA-44DD-8FB9-9C1B45F93400}" sibTransId="{44F08BA0-97BA-4CCC-97E5-5CB3E3FF125C}"/>
    <dgm:cxn modelId="{D2B2A572-59F6-43A4-A3C4-C3A0C4ECCEC4}" type="presOf" srcId="{CDFC0576-4E76-4593-9EE4-9C0B0471C149}" destId="{F01662B6-EB06-4C5C-8B96-67DFFCAFC839}" srcOrd="0" destOrd="4" presId="urn:microsoft.com/office/officeart/2005/8/layout/vList2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65971228-5EA2-4971-8CF1-DAC3B9B91FAA}" type="presOf" srcId="{E059A41D-7664-4919-A478-43F6DC0F62C5}" destId="{F01662B6-EB06-4C5C-8B96-67DFFCAFC839}" srcOrd="0" destOrd="1" presId="urn:microsoft.com/office/officeart/2005/8/layout/vList2"/>
    <dgm:cxn modelId="{4287F85E-813B-4964-9191-0B2C8754AB3E}" srcId="{163BC180-82DA-4DAB-991C-480DEAC927D6}" destId="{1B4D067F-BD89-4F4B-9A6A-E7A33DDEF732}" srcOrd="5" destOrd="0" parTransId="{E0F064B8-CD07-4770-B219-9E7BB534B836}" sibTransId="{33E4757A-FCDD-4E78-8CA5-5B4BA8E0A0A3}"/>
    <dgm:cxn modelId="{96E6B8B1-41D5-4382-A47E-9BD892A27022}" type="presOf" srcId="{163BC180-82DA-4DAB-991C-480DEAC927D6}" destId="{AABE359F-8994-456F-8E59-C470EF729490}" srcOrd="0" destOrd="0" presId="urn:microsoft.com/office/officeart/2005/8/layout/vList2"/>
    <dgm:cxn modelId="{371455D6-FC76-4190-B405-856037B9BCDF}" type="presOf" srcId="{E2230A68-6AF5-4FCF-97AD-36F56F0D87BB}" destId="{68EE4DE1-C4D9-4A16-B785-E06B08150737}" srcOrd="0" destOrd="0" presId="urn:microsoft.com/office/officeart/2005/8/layout/vList2"/>
    <dgm:cxn modelId="{804021BD-B832-4721-A7C9-923A76476CB4}" srcId="{163BC180-82DA-4DAB-991C-480DEAC927D6}" destId="{9AD0DFC5-BE97-4181-8089-B5F3809AFFB1}" srcOrd="3" destOrd="0" parTransId="{8BA00AF6-5FDC-470A-A8BF-4A8370FEF3A4}" sibTransId="{DB3AABD6-E9B9-4E94-8FED-1C4166BA07DF}"/>
    <dgm:cxn modelId="{BF926B26-07E8-4DBD-A925-273A491B7022}" type="presOf" srcId="{EF0D08DD-A8F3-401D-8482-3B03E52DC26A}" destId="{2EE0E973-0D14-4742-885E-8DB714FA20E6}" srcOrd="0" destOrd="0" presId="urn:microsoft.com/office/officeart/2005/8/layout/vList2"/>
    <dgm:cxn modelId="{96563908-2084-4301-A23A-AEA2AB02BF29}" type="presParOf" srcId="{68EE4DE1-C4D9-4A16-B785-E06B08150737}" destId="{2EE0E973-0D14-4742-885E-8DB714FA20E6}" srcOrd="0" destOrd="0" presId="urn:microsoft.com/office/officeart/2005/8/layout/vList2"/>
    <dgm:cxn modelId="{C4E957D6-991C-4E5C-9E9A-E4318BA8CD24}" type="presParOf" srcId="{68EE4DE1-C4D9-4A16-B785-E06B08150737}" destId="{D0A000A7-CA41-445F-BB8A-5A43D845F749}" srcOrd="1" destOrd="0" presId="urn:microsoft.com/office/officeart/2005/8/layout/vList2"/>
    <dgm:cxn modelId="{6AC37224-CCE4-46DE-8B41-E8782955111E}" type="presParOf" srcId="{68EE4DE1-C4D9-4A16-B785-E06B08150737}" destId="{AABE359F-8994-456F-8E59-C470EF729490}" srcOrd="2" destOrd="0" presId="urn:microsoft.com/office/officeart/2005/8/layout/vList2"/>
    <dgm:cxn modelId="{B472F06B-8F66-49B4-BD2C-D698FFEE1097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O que é novo?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A9AD03F-E785-4C9A-AC0F-3BABCD804F5C}">
      <dgm:prSet phldrT="[Texto]" custT="1"/>
      <dgm:spPr/>
      <dgm:t>
        <a:bodyPr/>
        <a:lstStyle/>
        <a:p>
          <a:r>
            <a:rPr lang="pt-PT" sz="1500" b="0" dirty="0" smtClean="0"/>
            <a:t>Em </a:t>
          </a:r>
          <a:r>
            <a:rPr lang="pt-PT" sz="1500" dirty="0" smtClean="0"/>
            <a:t>sede de candidatura </a:t>
          </a:r>
          <a:r>
            <a:rPr lang="pt-PT" sz="1800" b="1" dirty="0" smtClean="0"/>
            <a:t>não é necessário identificar</a:t>
          </a:r>
          <a:r>
            <a:rPr lang="pt-PT" sz="1500" b="1" dirty="0" smtClean="0"/>
            <a:t> </a:t>
          </a:r>
          <a:r>
            <a:rPr lang="pt-PT" sz="1500" dirty="0" smtClean="0"/>
            <a:t>os cursos nem os participantes, </a:t>
          </a:r>
          <a:r>
            <a:rPr lang="pt-PT" sz="1500" dirty="0" smtClean="0">
              <a:solidFill>
                <a:srgbClr val="01509D"/>
              </a:solidFill>
            </a:rPr>
            <a:t>mas </a:t>
          </a:r>
          <a:r>
            <a:rPr lang="pt-PT" sz="1800" b="1" dirty="0" smtClean="0">
              <a:solidFill>
                <a:srgbClr val="01509D"/>
              </a:solidFill>
            </a:rPr>
            <a:t>é preciso</a:t>
          </a:r>
          <a:r>
            <a:rPr lang="pt-PT" sz="1500" b="1" dirty="0" smtClean="0">
              <a:solidFill>
                <a:srgbClr val="01509D"/>
              </a:solidFill>
            </a:rPr>
            <a:t> </a:t>
          </a:r>
          <a:r>
            <a:rPr lang="pt-PT" sz="1500" dirty="0" smtClean="0">
              <a:solidFill>
                <a:srgbClr val="01509D"/>
              </a:solidFill>
            </a:rPr>
            <a:t>referir os </a:t>
          </a:r>
          <a:r>
            <a:rPr lang="pt-PT" sz="1800" b="1" dirty="0" smtClean="0">
              <a:solidFill>
                <a:srgbClr val="01509D"/>
              </a:solidFill>
            </a:rPr>
            <a:t>países de destino</a:t>
          </a:r>
          <a:endParaRPr lang="pt-PT" sz="1800" b="1" dirty="0">
            <a:solidFill>
              <a:srgbClr val="01509D"/>
            </a:solidFill>
          </a:endParaRPr>
        </a:p>
      </dgm:t>
    </dgm:pt>
    <dgm:pt modelId="{8EA1DCE2-1C75-448C-A6EC-FB5E5D7FA3E5}" type="parTrans" cxnId="{1C45CA10-40A0-4318-84E3-F2B3C3202038}">
      <dgm:prSet/>
      <dgm:spPr/>
      <dgm:t>
        <a:bodyPr/>
        <a:lstStyle/>
        <a:p>
          <a:endParaRPr lang="pt-PT"/>
        </a:p>
      </dgm:t>
    </dgm:pt>
    <dgm:pt modelId="{3B3EDDED-A14C-4086-A534-4DA34E5D4266}" type="sibTrans" cxnId="{1C45CA10-40A0-4318-84E3-F2B3C3202038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b="1" dirty="0" smtClean="0"/>
            <a:t>Fim da candidatura individual:</a:t>
          </a:r>
          <a:r>
            <a:rPr lang="pt-PT" sz="1500" dirty="0" smtClean="0"/>
            <a:t> abordagem institucional e estratégica</a:t>
          </a:r>
          <a:endParaRPr lang="pt-PT" sz="1500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E1CBB4FF-EA28-476B-B851-0E8ABB63A7FD}">
      <dgm:prSet phldrT="[Texto]" custT="1"/>
      <dgm:spPr/>
      <dgm:t>
        <a:bodyPr/>
        <a:lstStyle/>
        <a:p>
          <a:r>
            <a:rPr lang="pt-PT" sz="1800" b="1" dirty="0" smtClean="0">
              <a:solidFill>
                <a:srgbClr val="01509D"/>
              </a:solidFill>
            </a:rPr>
            <a:t>Plano de Desenvolvimento Europeu</a:t>
          </a:r>
          <a:r>
            <a:rPr lang="pt-PT" sz="1500" b="1" dirty="0" smtClean="0">
              <a:solidFill>
                <a:srgbClr val="01509D"/>
              </a:solidFill>
            </a:rPr>
            <a:t> </a:t>
          </a:r>
          <a:r>
            <a:rPr lang="pt-PT" sz="1500" b="0" dirty="0" smtClean="0">
              <a:solidFill>
                <a:srgbClr val="01509D"/>
              </a:solidFill>
            </a:rPr>
            <a:t>(Ed. Escolar e Ed. Adultos)</a:t>
          </a:r>
          <a:endParaRPr lang="pt-PT" sz="1500" b="0" dirty="0">
            <a:solidFill>
              <a:srgbClr val="01509D"/>
            </a:solidFill>
          </a:endParaRPr>
        </a:p>
      </dgm:t>
    </dgm:pt>
    <dgm:pt modelId="{0696C706-42DD-4576-9A9E-ACCA4E414135}" type="parTrans" cxnId="{1477DF09-9035-47E1-AAB9-5E86FC41203A}">
      <dgm:prSet/>
      <dgm:spPr/>
      <dgm:t>
        <a:bodyPr/>
        <a:lstStyle/>
        <a:p>
          <a:endParaRPr lang="pt-PT"/>
        </a:p>
      </dgm:t>
    </dgm:pt>
    <dgm:pt modelId="{7E38B028-3061-4950-9D24-56C879EBB24C}" type="sibTrans" cxnId="{1477DF09-9035-47E1-AAB9-5E86FC41203A}">
      <dgm:prSet/>
      <dgm:spPr/>
      <dgm:t>
        <a:bodyPr/>
        <a:lstStyle/>
        <a:p>
          <a:endParaRPr lang="pt-PT"/>
        </a:p>
      </dgm:t>
    </dgm:pt>
    <dgm:pt modelId="{743EDF1B-C17A-49DD-B270-8A5CF160EEC3}">
      <dgm:prSet phldrT="[Texto]" custT="1"/>
      <dgm:spPr/>
      <dgm:t>
        <a:bodyPr/>
        <a:lstStyle/>
        <a:p>
          <a:r>
            <a:rPr lang="pt-PT" sz="1500" dirty="0" smtClean="0"/>
            <a:t>Duração: </a:t>
          </a:r>
          <a:r>
            <a:rPr lang="pt-PT" sz="1800" b="1" dirty="0" smtClean="0"/>
            <a:t>projetos de mobilidade de 1 ou 2 anos</a:t>
          </a:r>
          <a:r>
            <a:rPr lang="pt-PT" sz="1500" dirty="0" smtClean="0"/>
            <a:t>, que podem incluir várias mobilidades individuais em momentos diferentes</a:t>
          </a:r>
          <a:endParaRPr lang="pt-PT" sz="1500" dirty="0"/>
        </a:p>
      </dgm:t>
    </dgm:pt>
    <dgm:pt modelId="{5ABC8AFD-5298-4A59-8E8A-1C2844DC6A5D}" type="parTrans" cxnId="{397B8F95-E57A-4AFE-BB09-4D8D55139E83}">
      <dgm:prSet/>
      <dgm:spPr/>
      <dgm:t>
        <a:bodyPr/>
        <a:lstStyle/>
        <a:p>
          <a:endParaRPr lang="pt-PT"/>
        </a:p>
      </dgm:t>
    </dgm:pt>
    <dgm:pt modelId="{3243AF41-2803-4CD3-A605-7C3BDAF8FF3B}" type="sibTrans" cxnId="{397B8F95-E57A-4AFE-BB09-4D8D55139E83}">
      <dgm:prSet/>
      <dgm:spPr/>
      <dgm:t>
        <a:bodyPr/>
        <a:lstStyle/>
        <a:p>
          <a:endParaRPr lang="pt-PT"/>
        </a:p>
      </dgm:t>
    </dgm:pt>
    <dgm:pt modelId="{37CA1EA2-B1E9-428F-A6BD-E5C8444A0D3A}">
      <dgm:prSet phldrT="[Texto]"/>
      <dgm:spPr/>
      <dgm:t>
        <a:bodyPr/>
        <a:lstStyle/>
        <a:p>
          <a:r>
            <a:rPr lang="pt-PT" sz="1500" b="1" dirty="0" smtClean="0">
              <a:solidFill>
                <a:srgbClr val="01509D"/>
              </a:solidFill>
            </a:rPr>
            <a:t>Plano de Desenvolvimento Europeu </a:t>
          </a:r>
          <a:r>
            <a:rPr lang="pt-PT" sz="1500" b="0" i="1" dirty="0" smtClean="0">
              <a:solidFill>
                <a:srgbClr val="01509D"/>
              </a:solidFill>
            </a:rPr>
            <a:t>(Guia p.221)</a:t>
          </a:r>
          <a:endParaRPr lang="pt-PT" sz="1500" b="1" i="1" dirty="0">
            <a:solidFill>
              <a:srgbClr val="01509D"/>
            </a:solidFill>
          </a:endParaRPr>
        </a:p>
      </dgm:t>
    </dgm:pt>
    <dgm:pt modelId="{E47B53C0-1840-496E-A251-6A77534F4BFB}" type="parTrans" cxnId="{EE86A022-8E49-447F-BE0F-0005710B5EC4}">
      <dgm:prSet/>
      <dgm:spPr/>
      <dgm:t>
        <a:bodyPr/>
        <a:lstStyle/>
        <a:p>
          <a:endParaRPr lang="pt-PT"/>
        </a:p>
      </dgm:t>
    </dgm:pt>
    <dgm:pt modelId="{8E78AC6C-10E2-45C1-8530-890EC624DD17}" type="sibTrans" cxnId="{EE86A022-8E49-447F-BE0F-0005710B5EC4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359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B2FCAEB-C7C6-424E-83E1-8287C57C94AE}" type="presOf" srcId="{E059A41D-7664-4919-A478-43F6DC0F62C5}" destId="{F01662B6-EB06-4C5C-8B96-67DFFCAFC839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397B8F95-E57A-4AFE-BB09-4D8D55139E83}" srcId="{163BC180-82DA-4DAB-991C-480DEAC927D6}" destId="{743EDF1B-C17A-49DD-B270-8A5CF160EEC3}" srcOrd="1" destOrd="0" parTransId="{5ABC8AFD-5298-4A59-8E8A-1C2844DC6A5D}" sibTransId="{3243AF41-2803-4CD3-A605-7C3BDAF8FF3B}"/>
    <dgm:cxn modelId="{EE86A022-8E49-447F-BE0F-0005710B5EC4}" srcId="{163BC180-82DA-4DAB-991C-480DEAC927D6}" destId="{37CA1EA2-B1E9-428F-A6BD-E5C8444A0D3A}" srcOrd="4" destOrd="0" parTransId="{E47B53C0-1840-496E-A251-6A77534F4BFB}" sibTransId="{8E78AC6C-10E2-45C1-8530-890EC624DD17}"/>
    <dgm:cxn modelId="{1913CBFC-A267-49B9-B7C6-ADDE16AED3F0}" type="presOf" srcId="{163BC180-82DA-4DAB-991C-480DEAC927D6}" destId="{AABE359F-8994-456F-8E59-C470EF729490}" srcOrd="0" destOrd="0" presId="urn:microsoft.com/office/officeart/2005/8/layout/vList2"/>
    <dgm:cxn modelId="{E3A322C5-6A37-4BD1-A311-4E380A856D36}" type="presOf" srcId="{EA9AD03F-E785-4C9A-AC0F-3BABCD804F5C}" destId="{F01662B6-EB06-4C5C-8B96-67DFFCAFC839}" srcOrd="0" destOrd="3" presId="urn:microsoft.com/office/officeart/2005/8/layout/vList2"/>
    <dgm:cxn modelId="{D8B4DFD5-1B15-46A4-832D-2EA87F05547F}" type="presOf" srcId="{E1CBB4FF-EA28-476B-B851-0E8ABB63A7FD}" destId="{F01662B6-EB06-4C5C-8B96-67DFFCAFC839}" srcOrd="0" destOrd="2" presId="urn:microsoft.com/office/officeart/2005/8/layout/vList2"/>
    <dgm:cxn modelId="{1477DF09-9035-47E1-AAB9-5E86FC41203A}" srcId="{163BC180-82DA-4DAB-991C-480DEAC927D6}" destId="{E1CBB4FF-EA28-476B-B851-0E8ABB63A7FD}" srcOrd="2" destOrd="0" parTransId="{0696C706-42DD-4576-9A9E-ACCA4E414135}" sibTransId="{7E38B028-3061-4950-9D24-56C879EBB24C}"/>
    <dgm:cxn modelId="{997DE366-570E-4DB3-99E0-F64FF3F46D81}" srcId="{163BC180-82DA-4DAB-991C-480DEAC927D6}" destId="{E059A41D-7664-4919-A478-43F6DC0F62C5}" srcOrd="0" destOrd="0" parTransId="{C5DF36D6-2BAA-44DD-8FB9-9C1B45F93400}" sibTransId="{44F08BA0-97BA-4CCC-97E5-5CB3E3FF125C}"/>
    <dgm:cxn modelId="{C50ACF38-3804-47F7-9305-DF4DE7610E00}" type="presOf" srcId="{37CA1EA2-B1E9-428F-A6BD-E5C8444A0D3A}" destId="{F01662B6-EB06-4C5C-8B96-67DFFCAFC839}" srcOrd="0" destOrd="4" presId="urn:microsoft.com/office/officeart/2005/8/layout/vList2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375DBF9C-7067-47A7-9FCD-DD7FBD578B05}" type="presOf" srcId="{743EDF1B-C17A-49DD-B270-8A5CF160EEC3}" destId="{F01662B6-EB06-4C5C-8B96-67DFFCAFC839}" srcOrd="0" destOrd="1" presId="urn:microsoft.com/office/officeart/2005/8/layout/vList2"/>
    <dgm:cxn modelId="{7A95A4F9-DD7B-4B70-9B8D-4452FAB68BE0}" type="presOf" srcId="{EF0D08DD-A8F3-401D-8482-3B03E52DC26A}" destId="{2EE0E973-0D14-4742-885E-8DB714FA20E6}" srcOrd="0" destOrd="0" presId="urn:microsoft.com/office/officeart/2005/8/layout/vList2"/>
    <dgm:cxn modelId="{FED18F32-4807-4D05-9E71-E7CD628187F4}" type="presOf" srcId="{E2230A68-6AF5-4FCF-97AD-36F56F0D87BB}" destId="{68EE4DE1-C4D9-4A16-B785-E06B08150737}" srcOrd="0" destOrd="0" presId="urn:microsoft.com/office/officeart/2005/8/layout/vList2"/>
    <dgm:cxn modelId="{1C45CA10-40A0-4318-84E3-F2B3C3202038}" srcId="{163BC180-82DA-4DAB-991C-480DEAC927D6}" destId="{EA9AD03F-E785-4C9A-AC0F-3BABCD804F5C}" srcOrd="3" destOrd="0" parTransId="{8EA1DCE2-1C75-448C-A6EC-FB5E5D7FA3E5}" sibTransId="{3B3EDDED-A14C-4086-A534-4DA34E5D4266}"/>
    <dgm:cxn modelId="{1AD02056-B489-4BCB-B6E3-EC34DC86B47E}" type="presParOf" srcId="{68EE4DE1-C4D9-4A16-B785-E06B08150737}" destId="{2EE0E973-0D14-4742-885E-8DB714FA20E6}" srcOrd="0" destOrd="0" presId="urn:microsoft.com/office/officeart/2005/8/layout/vList2"/>
    <dgm:cxn modelId="{6594225E-DF42-461F-B285-55ABC8D2C0E6}" type="presParOf" srcId="{68EE4DE1-C4D9-4A16-B785-E06B08150737}" destId="{D0A000A7-CA41-445F-BB8A-5A43D845F749}" srcOrd="1" destOrd="0" presId="urn:microsoft.com/office/officeart/2005/8/layout/vList2"/>
    <dgm:cxn modelId="{4D8441A7-F42A-4BF5-8DBB-F03281983C82}" type="presParOf" srcId="{68EE4DE1-C4D9-4A16-B785-E06B08150737}" destId="{AABE359F-8994-456F-8E59-C470EF729490}" srcOrd="2" destOrd="0" presId="urn:microsoft.com/office/officeart/2005/8/layout/vList2"/>
    <dgm:cxn modelId="{F9EB34F7-590D-4FCA-8392-97662957BAEF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Quais os princípios fundamentais?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dirty="0" smtClean="0"/>
            <a:t>Está enquadrado no projeto de internacionalização e no plano formativo da escola (PDE) </a:t>
          </a:r>
          <a:endParaRPr lang="pt-PT" sz="1800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DF45F260-AFB0-4D79-94EF-4686CDB6CD87}">
      <dgm:prSet custT="1"/>
      <dgm:spPr/>
      <dgm:t>
        <a:bodyPr/>
        <a:lstStyle/>
        <a:p>
          <a:r>
            <a:rPr lang="pt-PT" sz="1800" dirty="0" smtClean="0"/>
            <a:t>Dá resposta às </a:t>
          </a:r>
          <a:r>
            <a:rPr lang="pt-PT" sz="1800" b="1" dirty="0" smtClean="0"/>
            <a:t>necessidades formativas identificadas</a:t>
          </a:r>
          <a:endParaRPr lang="pt-PT" sz="1800" b="1" dirty="0"/>
        </a:p>
      </dgm:t>
    </dgm:pt>
    <dgm:pt modelId="{22FA87B2-E94C-4201-A41F-B3A2E03B37FF}" type="parTrans" cxnId="{6074681D-A3DF-43B1-82AF-D743939C0013}">
      <dgm:prSet/>
      <dgm:spPr/>
      <dgm:t>
        <a:bodyPr/>
        <a:lstStyle/>
        <a:p>
          <a:endParaRPr lang="pt-PT"/>
        </a:p>
      </dgm:t>
    </dgm:pt>
    <dgm:pt modelId="{96A6FACB-7C79-4C74-8E21-297852C71BB4}" type="sibTrans" cxnId="{6074681D-A3DF-43B1-82AF-D743939C0013}">
      <dgm:prSet/>
      <dgm:spPr/>
      <dgm:t>
        <a:bodyPr/>
        <a:lstStyle/>
        <a:p>
          <a:endParaRPr lang="pt-PT"/>
        </a:p>
      </dgm:t>
    </dgm:pt>
    <dgm:pt modelId="{B283E96A-C1BE-4690-81DF-4A73AE949C3A}">
      <dgm:prSet custT="1"/>
      <dgm:spPr/>
      <dgm:t>
        <a:bodyPr/>
        <a:lstStyle/>
        <a:p>
          <a:r>
            <a:rPr lang="pt-PT" sz="1800" dirty="0" smtClean="0"/>
            <a:t>Reflete um processo de </a:t>
          </a:r>
          <a:r>
            <a:rPr lang="pt-PT" sz="1800" b="1" dirty="0" smtClean="0"/>
            <a:t>seleção transparente</a:t>
          </a:r>
          <a:r>
            <a:rPr lang="pt-PT" sz="1800" dirty="0" smtClean="0"/>
            <a:t> dos participantes e fases de preparação e de acompanhamento</a:t>
          </a:r>
          <a:endParaRPr lang="pt-PT" sz="1800" dirty="0"/>
        </a:p>
      </dgm:t>
    </dgm:pt>
    <dgm:pt modelId="{8E721E7A-C45A-44EF-9F87-B4F895E2FD8C}" type="parTrans" cxnId="{D36367A3-5701-475D-8728-C35F50B570EC}">
      <dgm:prSet/>
      <dgm:spPr/>
      <dgm:t>
        <a:bodyPr/>
        <a:lstStyle/>
        <a:p>
          <a:endParaRPr lang="pt-PT"/>
        </a:p>
      </dgm:t>
    </dgm:pt>
    <dgm:pt modelId="{318E7A26-E2FC-4B12-871F-53795A1C3482}" type="sibTrans" cxnId="{D36367A3-5701-475D-8728-C35F50B570EC}">
      <dgm:prSet/>
      <dgm:spPr/>
      <dgm:t>
        <a:bodyPr/>
        <a:lstStyle/>
        <a:p>
          <a:endParaRPr lang="pt-PT"/>
        </a:p>
      </dgm:t>
    </dgm:pt>
    <dgm:pt modelId="{34BFBCF1-CAF7-47E2-A178-39A37894723F}">
      <dgm:prSet custT="1"/>
      <dgm:spPr/>
      <dgm:t>
        <a:bodyPr/>
        <a:lstStyle/>
        <a:p>
          <a:r>
            <a:rPr lang="pt-PT" sz="1800" dirty="0" smtClean="0"/>
            <a:t>Fundamenta o </a:t>
          </a:r>
          <a:r>
            <a:rPr lang="pt-PT" sz="1800" b="1" dirty="0" smtClean="0"/>
            <a:t>impacto esperado</a:t>
          </a:r>
          <a:endParaRPr lang="pt-PT" sz="1800" b="1" dirty="0"/>
        </a:p>
      </dgm:t>
    </dgm:pt>
    <dgm:pt modelId="{49E3A84C-B9F0-41E9-8FAB-99C5E25E987E}" type="parTrans" cxnId="{3AB19EAC-A9AD-4351-BCBA-C269E036C7A1}">
      <dgm:prSet/>
      <dgm:spPr/>
      <dgm:t>
        <a:bodyPr/>
        <a:lstStyle/>
        <a:p>
          <a:endParaRPr lang="pt-PT"/>
        </a:p>
      </dgm:t>
    </dgm:pt>
    <dgm:pt modelId="{73C44441-0496-4AAA-85C0-414A64693A7C}" type="sibTrans" cxnId="{3AB19EAC-A9AD-4351-BCBA-C269E036C7A1}">
      <dgm:prSet/>
      <dgm:spPr/>
      <dgm:t>
        <a:bodyPr/>
        <a:lstStyle/>
        <a:p>
          <a:endParaRPr lang="pt-PT"/>
        </a:p>
      </dgm:t>
    </dgm:pt>
    <dgm:pt modelId="{F642DE23-0907-4CE2-9D0E-327EDB8AE4BD}">
      <dgm:prSet custT="1"/>
      <dgm:spPr/>
      <dgm:t>
        <a:bodyPr/>
        <a:lstStyle/>
        <a:p>
          <a:r>
            <a:rPr lang="pt-PT" sz="1800" dirty="0" smtClean="0"/>
            <a:t>Assegura o </a:t>
          </a:r>
          <a:r>
            <a:rPr lang="pt-PT" sz="1800" b="1" dirty="0" smtClean="0"/>
            <a:t>reconhecimento</a:t>
          </a:r>
          <a:r>
            <a:rPr lang="pt-PT" sz="1800" dirty="0" smtClean="0"/>
            <a:t>, a </a:t>
          </a:r>
          <a:r>
            <a:rPr lang="pt-PT" sz="1800" b="1" dirty="0" smtClean="0"/>
            <a:t>disseminação</a:t>
          </a:r>
          <a:r>
            <a:rPr lang="pt-PT" sz="1800" dirty="0" smtClean="0"/>
            <a:t> e a “</a:t>
          </a:r>
          <a:r>
            <a:rPr lang="pt-PT" sz="1800" b="1" dirty="0" smtClean="0"/>
            <a:t>capitalização</a:t>
          </a:r>
          <a:r>
            <a:rPr lang="pt-PT" sz="1800" dirty="0" smtClean="0"/>
            <a:t>” da formação pela escola</a:t>
          </a:r>
          <a:endParaRPr lang="pt-PT" sz="1400" dirty="0"/>
        </a:p>
      </dgm:t>
    </dgm:pt>
    <dgm:pt modelId="{3E3C92D7-5349-4BDC-82FA-2DA3C4A3FB75}" type="parTrans" cxnId="{9CD07E5E-B6F1-4C42-BD1E-3A5FC3278378}">
      <dgm:prSet/>
      <dgm:spPr/>
      <dgm:t>
        <a:bodyPr/>
        <a:lstStyle/>
        <a:p>
          <a:endParaRPr lang="pt-PT"/>
        </a:p>
      </dgm:t>
    </dgm:pt>
    <dgm:pt modelId="{CC85E87F-CAC5-4346-AE96-EEABFBE0C8E1}" type="sibTrans" cxnId="{9CD07E5E-B6F1-4C42-BD1E-3A5FC3278378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359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D07E5E-B6F1-4C42-BD1E-3A5FC3278378}" srcId="{163BC180-82DA-4DAB-991C-480DEAC927D6}" destId="{F642DE23-0907-4CE2-9D0E-327EDB8AE4BD}" srcOrd="4" destOrd="0" parTransId="{3E3C92D7-5349-4BDC-82FA-2DA3C4A3FB75}" sibTransId="{CC85E87F-CAC5-4346-AE96-EEABFBE0C8E1}"/>
    <dgm:cxn modelId="{6280290F-07EB-4E84-BE64-3F134EA5EACC}" type="presOf" srcId="{E2230A68-6AF5-4FCF-97AD-36F56F0D87BB}" destId="{68EE4DE1-C4D9-4A16-B785-E06B08150737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20B2CBB-C778-4754-9EB0-F1C242E481C7}" type="presOf" srcId="{F642DE23-0907-4CE2-9D0E-327EDB8AE4BD}" destId="{F01662B6-EB06-4C5C-8B96-67DFFCAFC839}" srcOrd="0" destOrd="4" presId="urn:microsoft.com/office/officeart/2005/8/layout/vList2"/>
    <dgm:cxn modelId="{25C452D8-225E-4899-8D9F-600F4AC15829}" type="presOf" srcId="{34BFBCF1-CAF7-47E2-A178-39A37894723F}" destId="{F01662B6-EB06-4C5C-8B96-67DFFCAFC839}" srcOrd="0" destOrd="3" presId="urn:microsoft.com/office/officeart/2005/8/layout/vList2"/>
    <dgm:cxn modelId="{3AB19EAC-A9AD-4351-BCBA-C269E036C7A1}" srcId="{163BC180-82DA-4DAB-991C-480DEAC927D6}" destId="{34BFBCF1-CAF7-47E2-A178-39A37894723F}" srcOrd="3" destOrd="0" parTransId="{49E3A84C-B9F0-41E9-8FAB-99C5E25E987E}" sibTransId="{73C44441-0496-4AAA-85C0-414A64693A7C}"/>
    <dgm:cxn modelId="{2871991E-44C1-41CE-9F7E-68F4C4D5AC3E}" type="presOf" srcId="{B283E96A-C1BE-4690-81DF-4A73AE949C3A}" destId="{F01662B6-EB06-4C5C-8B96-67DFFCAFC839}" srcOrd="0" destOrd="2" presId="urn:microsoft.com/office/officeart/2005/8/layout/vList2"/>
    <dgm:cxn modelId="{997DE366-570E-4DB3-99E0-F64FF3F46D81}" srcId="{163BC180-82DA-4DAB-991C-480DEAC927D6}" destId="{E059A41D-7664-4919-A478-43F6DC0F62C5}" srcOrd="0" destOrd="0" parTransId="{C5DF36D6-2BAA-44DD-8FB9-9C1B45F93400}" sibTransId="{44F08BA0-97BA-4CCC-97E5-5CB3E3FF125C}"/>
    <dgm:cxn modelId="{1B331EA2-30E9-46ED-A0D9-F4E37CAF8F27}" type="presOf" srcId="{E059A41D-7664-4919-A478-43F6DC0F62C5}" destId="{F01662B6-EB06-4C5C-8B96-67DFFCAFC839}" srcOrd="0" destOrd="0" presId="urn:microsoft.com/office/officeart/2005/8/layout/vList2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66B2C103-7F7C-471E-8146-CB30CE426D9B}" type="presOf" srcId="{EF0D08DD-A8F3-401D-8482-3B03E52DC26A}" destId="{2EE0E973-0D14-4742-885E-8DB714FA20E6}" srcOrd="0" destOrd="0" presId="urn:microsoft.com/office/officeart/2005/8/layout/vList2"/>
    <dgm:cxn modelId="{07AD6AFC-2D54-4999-8763-1398585821E5}" type="presOf" srcId="{DF45F260-AFB0-4D79-94EF-4686CDB6CD87}" destId="{F01662B6-EB06-4C5C-8B96-67DFFCAFC839}" srcOrd="0" destOrd="1" presId="urn:microsoft.com/office/officeart/2005/8/layout/vList2"/>
    <dgm:cxn modelId="{D219972C-DDF8-4FF6-BE55-BB2CC77A514F}" type="presOf" srcId="{163BC180-82DA-4DAB-991C-480DEAC927D6}" destId="{AABE359F-8994-456F-8E59-C470EF729490}" srcOrd="0" destOrd="0" presId="urn:microsoft.com/office/officeart/2005/8/layout/vList2"/>
    <dgm:cxn modelId="{6074681D-A3DF-43B1-82AF-D743939C0013}" srcId="{163BC180-82DA-4DAB-991C-480DEAC927D6}" destId="{DF45F260-AFB0-4D79-94EF-4686CDB6CD87}" srcOrd="1" destOrd="0" parTransId="{22FA87B2-E94C-4201-A41F-B3A2E03B37FF}" sibTransId="{96A6FACB-7C79-4C74-8E21-297852C71BB4}"/>
    <dgm:cxn modelId="{D36367A3-5701-475D-8728-C35F50B570EC}" srcId="{163BC180-82DA-4DAB-991C-480DEAC927D6}" destId="{B283E96A-C1BE-4690-81DF-4A73AE949C3A}" srcOrd="2" destOrd="0" parTransId="{8E721E7A-C45A-44EF-9F87-B4F895E2FD8C}" sibTransId="{318E7A26-E2FC-4B12-871F-53795A1C3482}"/>
    <dgm:cxn modelId="{3E6216D1-C35B-4D01-9DBB-7388B96C1080}" type="presParOf" srcId="{68EE4DE1-C4D9-4A16-B785-E06B08150737}" destId="{2EE0E973-0D14-4742-885E-8DB714FA20E6}" srcOrd="0" destOrd="0" presId="urn:microsoft.com/office/officeart/2005/8/layout/vList2"/>
    <dgm:cxn modelId="{62A27499-5A3B-4552-9D5A-2EAD080DF445}" type="presParOf" srcId="{68EE4DE1-C4D9-4A16-B785-E06B08150737}" destId="{D0A000A7-CA41-445F-BB8A-5A43D845F749}" srcOrd="1" destOrd="0" presId="urn:microsoft.com/office/officeart/2005/8/layout/vList2"/>
    <dgm:cxn modelId="{B90180E7-AB22-4282-90B2-A0531E687742}" type="presParOf" srcId="{68EE4DE1-C4D9-4A16-B785-E06B08150737}" destId="{AABE359F-8994-456F-8E59-C470EF729490}" srcOrd="2" destOrd="0" presId="urn:microsoft.com/office/officeart/2005/8/layout/vList2"/>
    <dgm:cxn modelId="{373227AC-9565-47B2-A6AF-57117B310A34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000" dirty="0" smtClean="0"/>
            <a:t>PLANO DE DESENVOLVIMENTO EUROPEU</a:t>
          </a:r>
          <a:endParaRPr lang="pt-PT" sz="20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en-GB" sz="1800" dirty="0" smtClean="0"/>
            <a:t>Como as </a:t>
          </a:r>
          <a:r>
            <a:rPr lang="pt-PT" sz="1800" noProof="0" dirty="0" smtClean="0"/>
            <a:t>mobilidades</a:t>
          </a:r>
          <a:r>
            <a:rPr lang="en-GB" sz="1800" dirty="0" smtClean="0"/>
            <a:t> </a:t>
          </a:r>
          <a:r>
            <a:rPr lang="pt-PT" sz="1800" noProof="0" dirty="0" smtClean="0"/>
            <a:t>planeadas estão inscritas numa </a:t>
          </a:r>
          <a:r>
            <a:rPr lang="pt-PT" sz="1800" b="1" noProof="0" dirty="0" smtClean="0"/>
            <a:t>estratégia de desenvolvimento e de modernização </a:t>
          </a:r>
          <a:r>
            <a:rPr lang="pt-PT" sz="1800" noProof="0" dirty="0" smtClean="0"/>
            <a:t>da </a:t>
          </a:r>
          <a:r>
            <a:rPr lang="en-GB" sz="1800" dirty="0" smtClean="0"/>
            <a:t>escola </a:t>
          </a:r>
          <a:r>
            <a:rPr lang="pt-PT" sz="1800" noProof="0" dirty="0" smtClean="0"/>
            <a:t>mais abrangente e a longo prazo?</a:t>
          </a:r>
          <a:r>
            <a:rPr lang="en-GB" sz="1800" dirty="0" smtClean="0"/>
            <a:t> </a:t>
          </a:r>
          <a:endParaRPr lang="pt-PT" sz="1800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51DEFAFE-93F8-4381-B761-4C7064CEE104}">
      <dgm:prSet custT="1"/>
      <dgm:spPr/>
      <dgm:t>
        <a:bodyPr/>
        <a:lstStyle/>
        <a:p>
          <a:r>
            <a:rPr lang="pt-PT" sz="1800" b="1" dirty="0" smtClean="0"/>
            <a:t>necessidades da escola</a:t>
          </a:r>
          <a:r>
            <a:rPr lang="pt-PT" sz="1800" dirty="0" smtClean="0"/>
            <a:t>: desenvolvimento da qualidade e internacionalização (gestão, pessoal, práticas inovadoras, competências, organização do ensino, reforço de ligação aos parceiros…) </a:t>
          </a:r>
          <a:endParaRPr lang="pt-PT" sz="1800" b="0" dirty="0"/>
        </a:p>
      </dgm:t>
    </dgm:pt>
    <dgm:pt modelId="{6F7D38FE-906F-44D9-AF6E-A8680CA4B05E}" type="parTrans" cxnId="{EB08BD37-949E-417B-B5CC-DC3DF275F141}">
      <dgm:prSet/>
      <dgm:spPr/>
      <dgm:t>
        <a:bodyPr/>
        <a:lstStyle/>
        <a:p>
          <a:endParaRPr lang="pt-PT"/>
        </a:p>
      </dgm:t>
    </dgm:pt>
    <dgm:pt modelId="{56CD0AEF-FDD9-4D5D-98DC-0AA3D150900A}" type="sibTrans" cxnId="{EB08BD37-949E-417B-B5CC-DC3DF275F141}">
      <dgm:prSet/>
      <dgm:spPr/>
      <dgm:t>
        <a:bodyPr/>
        <a:lstStyle/>
        <a:p>
          <a:endParaRPr lang="pt-PT"/>
        </a:p>
      </dgm:t>
    </dgm:pt>
    <dgm:pt modelId="{D81A6ECF-5C23-45F9-A995-6D2ECDAD841D}">
      <dgm:prSet custT="1"/>
      <dgm:spPr/>
      <dgm:t>
        <a:bodyPr/>
        <a:lstStyle/>
        <a:p>
          <a:r>
            <a:rPr lang="pt-PT" sz="1800" noProof="0" dirty="0" smtClean="0"/>
            <a:t>impacto esperado</a:t>
          </a:r>
          <a:r>
            <a:rPr lang="en-GB" sz="1800" dirty="0" smtClean="0"/>
            <a:t>, </a:t>
          </a:r>
          <a:r>
            <a:rPr lang="pt-PT" sz="1800" b="1" dirty="0" smtClean="0"/>
            <a:t>como serão integradas </a:t>
          </a:r>
          <a:r>
            <a:rPr lang="pt-PT" sz="1800" dirty="0" smtClean="0"/>
            <a:t>no currículo e/ou plano da escola, uso do </a:t>
          </a:r>
          <a:r>
            <a:rPr lang="en-GB" sz="1800" i="1" dirty="0" err="1" smtClean="0"/>
            <a:t>eTwinning</a:t>
          </a:r>
          <a:endParaRPr lang="pt-PT" sz="1800" b="0" i="1" dirty="0"/>
        </a:p>
      </dgm:t>
    </dgm:pt>
    <dgm:pt modelId="{A9EED3E9-3D62-4F99-B819-82785DB731A8}" type="parTrans" cxnId="{07C7A04B-1136-49E0-BDC6-A272394F5700}">
      <dgm:prSet/>
      <dgm:spPr/>
      <dgm:t>
        <a:bodyPr/>
        <a:lstStyle/>
        <a:p>
          <a:endParaRPr lang="pt-PT"/>
        </a:p>
      </dgm:t>
    </dgm:pt>
    <dgm:pt modelId="{E750C8CC-21C2-4BD8-892D-4DCBE3231F06}" type="sibTrans" cxnId="{07C7A04B-1136-49E0-BDC6-A272394F5700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359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4977634-DBC1-4AE8-B9A5-EC37F08DE9CF}" type="presOf" srcId="{D81A6ECF-5C23-45F9-A995-6D2ECDAD841D}" destId="{F01662B6-EB06-4C5C-8B96-67DFFCAFC839}" srcOrd="0" destOrd="2" presId="urn:microsoft.com/office/officeart/2005/8/layout/vList2"/>
    <dgm:cxn modelId="{EB08BD37-949E-417B-B5CC-DC3DF275F141}" srcId="{163BC180-82DA-4DAB-991C-480DEAC927D6}" destId="{51DEFAFE-93F8-4381-B761-4C7064CEE104}" srcOrd="1" destOrd="0" parTransId="{6F7D38FE-906F-44D9-AF6E-A8680CA4B05E}" sibTransId="{56CD0AEF-FDD9-4D5D-98DC-0AA3D150900A}"/>
    <dgm:cxn modelId="{B67D6FE7-5C75-438C-96AA-17D726923536}" type="presOf" srcId="{51DEFAFE-93F8-4381-B761-4C7064CEE104}" destId="{F01662B6-EB06-4C5C-8B96-67DFFCAFC839}" srcOrd="0" destOrd="1" presId="urn:microsoft.com/office/officeart/2005/8/layout/vList2"/>
    <dgm:cxn modelId="{481658C3-28F2-4660-91CD-96C8525333B4}" type="presOf" srcId="{E059A41D-7664-4919-A478-43F6DC0F62C5}" destId="{F01662B6-EB06-4C5C-8B96-67DFFCAFC839}" srcOrd="0" destOrd="0" presId="urn:microsoft.com/office/officeart/2005/8/layout/vList2"/>
    <dgm:cxn modelId="{9661DBC3-9A21-43DA-AE51-EFA22E9C6C6F}" type="presOf" srcId="{EF0D08DD-A8F3-401D-8482-3B03E52DC26A}" destId="{2EE0E973-0D14-4742-885E-8DB714FA20E6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055F2EE9-A43E-4D5D-BF6B-894B0218C1AD}" type="presOf" srcId="{163BC180-82DA-4DAB-991C-480DEAC927D6}" destId="{AABE359F-8994-456F-8E59-C470EF729490}" srcOrd="0" destOrd="0" presId="urn:microsoft.com/office/officeart/2005/8/layout/vList2"/>
    <dgm:cxn modelId="{07C7A04B-1136-49E0-BDC6-A272394F5700}" srcId="{163BC180-82DA-4DAB-991C-480DEAC927D6}" destId="{D81A6ECF-5C23-45F9-A995-6D2ECDAD841D}" srcOrd="2" destOrd="0" parTransId="{A9EED3E9-3D62-4F99-B819-82785DB731A8}" sibTransId="{E750C8CC-21C2-4BD8-892D-4DCBE3231F06}"/>
    <dgm:cxn modelId="{997DE366-570E-4DB3-99E0-F64FF3F46D81}" srcId="{163BC180-82DA-4DAB-991C-480DEAC927D6}" destId="{E059A41D-7664-4919-A478-43F6DC0F62C5}" srcOrd="0" destOrd="0" parTransId="{C5DF36D6-2BAA-44DD-8FB9-9C1B45F93400}" sibTransId="{44F08BA0-97BA-4CCC-97E5-5CB3E3FF125C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4031E174-6375-4E84-9D18-C644205843F2}" type="presOf" srcId="{E2230A68-6AF5-4FCF-97AD-36F56F0D87BB}" destId="{68EE4DE1-C4D9-4A16-B785-E06B08150737}" srcOrd="0" destOrd="0" presId="urn:microsoft.com/office/officeart/2005/8/layout/vList2"/>
    <dgm:cxn modelId="{38C3286F-2209-4335-8948-64F68B8782EE}" type="presParOf" srcId="{68EE4DE1-C4D9-4A16-B785-E06B08150737}" destId="{2EE0E973-0D14-4742-885E-8DB714FA20E6}" srcOrd="0" destOrd="0" presId="urn:microsoft.com/office/officeart/2005/8/layout/vList2"/>
    <dgm:cxn modelId="{6F546C20-4237-4C5E-B5A4-A65D0CC8F573}" type="presParOf" srcId="{68EE4DE1-C4D9-4A16-B785-E06B08150737}" destId="{D0A000A7-CA41-445F-BB8A-5A43D845F749}" srcOrd="1" destOrd="0" presId="urn:microsoft.com/office/officeart/2005/8/layout/vList2"/>
    <dgm:cxn modelId="{1B50AF82-9F7C-495D-A651-4CA8EECC52D7}" type="presParOf" srcId="{68EE4DE1-C4D9-4A16-B785-E06B08150737}" destId="{AABE359F-8994-456F-8E59-C470EF729490}" srcOrd="2" destOrd="0" presId="urn:microsoft.com/office/officeart/2005/8/layout/vList2"/>
    <dgm:cxn modelId="{F6D83BC1-F030-436F-88FF-DB28553B5272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/>
      <dgm:spPr/>
      <dgm:t>
        <a:bodyPr/>
        <a:lstStyle/>
        <a:p>
          <a:r>
            <a:rPr lang="pt-PT" b="1" dirty="0" smtClean="0"/>
            <a:t>Qual o FINANCIAMENTO? </a:t>
          </a:r>
        </a:p>
        <a:p>
          <a:r>
            <a:rPr lang="pt-PT" b="1" dirty="0" smtClean="0"/>
            <a:t>CUSTOS UNITÁRIOS</a:t>
          </a:r>
          <a:endParaRPr lang="pt-PT" b="1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800" dirty="0" smtClean="0"/>
            <a:t>Gestão do projeto</a:t>
          </a:r>
          <a:r>
            <a:rPr lang="pt-PT" sz="3200" dirty="0" smtClean="0"/>
            <a:t> </a:t>
          </a:r>
          <a:r>
            <a:rPr lang="pt-PT" sz="1800" dirty="0" smtClean="0"/>
            <a:t>(e.g. preparação, monitorização, apoio, validação, certificação, etc.)</a:t>
          </a:r>
          <a:endParaRPr lang="pt-PT" sz="18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03CC6920-2201-4AA7-8E00-0E45CE2883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800" dirty="0" smtClean="0"/>
            <a:t>Subsistência dos participantes</a:t>
          </a:r>
          <a:endParaRPr lang="pt-PT" sz="2800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endParaRPr lang="pt-PT"/>
        </a:p>
      </dgm:t>
    </dgm:pt>
    <dgm:pt modelId="{D0582F6E-4A6B-4C4B-9A43-9CF5B2BD35C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800" dirty="0" smtClean="0"/>
            <a:t>Propinas (se aplicável)</a:t>
          </a:r>
          <a:endParaRPr lang="pt-PT" sz="2800" b="1" dirty="0"/>
        </a:p>
      </dgm:t>
    </dgm:pt>
    <dgm:pt modelId="{74019313-2762-4084-B607-D5B57C4AC7BB}" type="parTrans" cxnId="{632FA404-44D3-4955-BCE2-E8B07DF35254}">
      <dgm:prSet/>
      <dgm:spPr/>
      <dgm:t>
        <a:bodyPr/>
        <a:lstStyle/>
        <a:p>
          <a:endParaRPr lang="pt-PT"/>
        </a:p>
      </dgm:t>
    </dgm:pt>
    <dgm:pt modelId="{C5D56807-01D8-4F0C-A34B-8CE07C30FC5F}" type="sibTrans" cxnId="{632FA404-44D3-4955-BCE2-E8B07DF35254}">
      <dgm:prSet/>
      <dgm:spPr/>
      <dgm:t>
        <a:bodyPr/>
        <a:lstStyle/>
        <a:p>
          <a:endParaRPr lang="pt-PT"/>
        </a:p>
      </dgm:t>
    </dgm:pt>
    <dgm:pt modelId="{97FDE415-FD75-4681-977F-9DDE893D05D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800" dirty="0" smtClean="0"/>
            <a:t>Viagem dos participantes</a:t>
          </a:r>
          <a:endParaRPr lang="pt-PT" sz="2800" dirty="0"/>
        </a:p>
      </dgm:t>
    </dgm:pt>
    <dgm:pt modelId="{EA14FB83-AFB6-4F28-A92F-07F15140A690}" type="parTrans" cxnId="{5DCB3846-BC62-4E18-B808-9A61E186457B}">
      <dgm:prSet/>
      <dgm:spPr/>
      <dgm:t>
        <a:bodyPr/>
        <a:lstStyle/>
        <a:p>
          <a:endParaRPr lang="pt-PT"/>
        </a:p>
      </dgm:t>
    </dgm:pt>
    <dgm:pt modelId="{14A940F3-96E3-41CC-8573-AD899CA260D5}" type="sibTrans" cxnId="{5DCB3846-BC62-4E18-B808-9A61E186457B}">
      <dgm:prSet/>
      <dgm:spPr/>
      <dgm:t>
        <a:bodyPr/>
        <a:lstStyle/>
        <a:p>
          <a:endParaRPr lang="pt-PT"/>
        </a:p>
      </dgm:t>
    </dgm:pt>
    <dgm:pt modelId="{EEE4DDFA-7194-42A9-8D48-A86ACCBC3337}" type="pres">
      <dgm:prSet presAssocID="{E2230A68-6AF5-4FCF-97AD-36F56F0D8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D0F709-B628-4C30-9CEC-F52B7D7EFAE6}" type="pres">
      <dgm:prSet presAssocID="{EF0D08DD-A8F3-401D-8482-3B03E52DC26A}" presName="parentLin" presStyleCnt="0"/>
      <dgm:spPr/>
      <dgm:t>
        <a:bodyPr/>
        <a:lstStyle/>
        <a:p>
          <a:endParaRPr lang="pt-PT"/>
        </a:p>
      </dgm:t>
    </dgm:pt>
    <dgm:pt modelId="{4796A803-B2CA-4850-B191-5E07441A888F}" type="pres">
      <dgm:prSet presAssocID="{EF0D08DD-A8F3-401D-8482-3B03E52DC26A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FCE569D6-21E3-4D80-A645-39965972BB97}" type="pres">
      <dgm:prSet presAssocID="{EF0D08DD-A8F3-401D-8482-3B03E52DC26A}" presName="parentText" presStyleLbl="node1" presStyleIdx="0" presStyleCnt="1" custScaleY="15625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445846-49E5-435A-BBE1-A2453924A672}" type="pres">
      <dgm:prSet presAssocID="{EF0D08DD-A8F3-401D-8482-3B03E52DC26A}" presName="negativeSpace" presStyleCnt="0"/>
      <dgm:spPr/>
      <dgm:t>
        <a:bodyPr/>
        <a:lstStyle/>
        <a:p>
          <a:endParaRPr lang="pt-PT"/>
        </a:p>
      </dgm:t>
    </dgm:pt>
    <dgm:pt modelId="{5C5876FB-128F-496C-82DE-B8528DCFE11D}" type="pres">
      <dgm:prSet presAssocID="{EF0D08DD-A8F3-401D-8482-3B03E52DC26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B0C77BC-C15F-42A0-A7B0-6BA37ADADA08}" type="presOf" srcId="{EF0D08DD-A8F3-401D-8482-3B03E52DC26A}" destId="{FCE569D6-21E3-4D80-A645-39965972BB97}" srcOrd="1" destOrd="0" presId="urn:microsoft.com/office/officeart/2005/8/layout/list1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C5459539-99BF-41CA-932A-8740C7BFA11E}" type="presOf" srcId="{E2230A68-6AF5-4FCF-97AD-36F56F0D87BB}" destId="{EEE4DDFA-7194-42A9-8D48-A86ACCBC3337}" srcOrd="0" destOrd="0" presId="urn:microsoft.com/office/officeart/2005/8/layout/list1"/>
    <dgm:cxn modelId="{632FA404-44D3-4955-BCE2-E8B07DF35254}" srcId="{EF0D08DD-A8F3-401D-8482-3B03E52DC26A}" destId="{D0582F6E-4A6B-4C4B-9A43-9CF5B2BD35CF}" srcOrd="3" destOrd="0" parTransId="{74019313-2762-4084-B607-D5B57C4AC7BB}" sibTransId="{C5D56807-01D8-4F0C-A34B-8CE07C30FC5F}"/>
    <dgm:cxn modelId="{F7D58596-3E2F-49C6-8B91-6D3E9BF50FA3}" type="presOf" srcId="{D0582F6E-4A6B-4C4B-9A43-9CF5B2BD35CF}" destId="{5C5876FB-128F-496C-82DE-B8528DCFE11D}" srcOrd="0" destOrd="3" presId="urn:microsoft.com/office/officeart/2005/8/layout/list1"/>
    <dgm:cxn modelId="{8283EED6-FCBA-4ADA-846B-662AEFF3ED84}" type="presOf" srcId="{97FDE415-FD75-4681-977F-9DDE893D05D9}" destId="{5C5876FB-128F-496C-82DE-B8528DCFE11D}" srcOrd="0" destOrd="1" presId="urn:microsoft.com/office/officeart/2005/8/layout/list1"/>
    <dgm:cxn modelId="{16A5E369-73CC-4079-A61A-D04625F87FC0}" type="presOf" srcId="{EF0D08DD-A8F3-401D-8482-3B03E52DC26A}" destId="{4796A803-B2CA-4850-B191-5E07441A888F}" srcOrd="0" destOrd="0" presId="urn:microsoft.com/office/officeart/2005/8/layout/list1"/>
    <dgm:cxn modelId="{829EE5D6-7568-4046-82B4-53B7DA0A1A20}" type="presOf" srcId="{03CC6920-2201-4AA7-8E00-0E45CE2883B2}" destId="{5C5876FB-128F-496C-82DE-B8528DCFE11D}" srcOrd="0" destOrd="2" presId="urn:microsoft.com/office/officeart/2005/8/layout/list1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B25E9F21-15FD-48D0-A44A-B9482BFE2866}" type="presOf" srcId="{163BC180-82DA-4DAB-991C-480DEAC927D6}" destId="{5C5876FB-128F-496C-82DE-B8528DCFE11D}" srcOrd="0" destOrd="0" presId="urn:microsoft.com/office/officeart/2005/8/layout/list1"/>
    <dgm:cxn modelId="{B37AD5EC-58F1-4643-B671-F13DC96B5D73}" srcId="{EF0D08DD-A8F3-401D-8482-3B03E52DC26A}" destId="{03CC6920-2201-4AA7-8E00-0E45CE2883B2}" srcOrd="2" destOrd="0" parTransId="{1262F028-BF16-4412-9125-2224223F7F1A}" sibTransId="{FAC0D681-7922-47BE-A9D7-D847C5E0EDFB}"/>
    <dgm:cxn modelId="{5DCB3846-BC62-4E18-B808-9A61E186457B}" srcId="{EF0D08DD-A8F3-401D-8482-3B03E52DC26A}" destId="{97FDE415-FD75-4681-977F-9DDE893D05D9}" srcOrd="1" destOrd="0" parTransId="{EA14FB83-AFB6-4F28-A92F-07F15140A690}" sibTransId="{14A940F3-96E3-41CC-8573-AD899CA260D5}"/>
    <dgm:cxn modelId="{828E896C-4D20-4D91-BD9F-4B2E3FDCA292}" type="presParOf" srcId="{EEE4DDFA-7194-42A9-8D48-A86ACCBC3337}" destId="{EFD0F709-B628-4C30-9CEC-F52B7D7EFAE6}" srcOrd="0" destOrd="0" presId="urn:microsoft.com/office/officeart/2005/8/layout/list1"/>
    <dgm:cxn modelId="{D89699AE-F672-4BD0-8FE0-76D305B3C35A}" type="presParOf" srcId="{EFD0F709-B628-4C30-9CEC-F52B7D7EFAE6}" destId="{4796A803-B2CA-4850-B191-5E07441A888F}" srcOrd="0" destOrd="0" presId="urn:microsoft.com/office/officeart/2005/8/layout/list1"/>
    <dgm:cxn modelId="{4A086257-EB87-4CEE-BAE9-572A25C0365D}" type="presParOf" srcId="{EFD0F709-B628-4C30-9CEC-F52B7D7EFAE6}" destId="{FCE569D6-21E3-4D80-A645-39965972BB97}" srcOrd="1" destOrd="0" presId="urn:microsoft.com/office/officeart/2005/8/layout/list1"/>
    <dgm:cxn modelId="{0A2AC051-CB6D-4282-AA42-99CAB9A47B8B}" type="presParOf" srcId="{EEE4DDFA-7194-42A9-8D48-A86ACCBC3337}" destId="{7A445846-49E5-435A-BBE1-A2453924A672}" srcOrd="1" destOrd="0" presId="urn:microsoft.com/office/officeart/2005/8/layout/list1"/>
    <dgm:cxn modelId="{1D3286FD-C279-4053-9425-E7E90104FAA0}" type="presParOf" srcId="{EEE4DDFA-7194-42A9-8D48-A86ACCBC3337}" destId="{5C5876FB-128F-496C-82DE-B8528DCFE1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5F4ECB-AD1B-4099-895E-CEC35A22742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2E106C2-06C1-4277-B907-123D0755C7EB}">
      <dgm:prSet phldrT="[Texto]"/>
      <dgm:spPr/>
      <dgm:t>
        <a:bodyPr/>
        <a:lstStyle/>
        <a:p>
          <a:r>
            <a:rPr lang="pt-PT" dirty="0" smtClean="0"/>
            <a:t>ERASMUS +</a:t>
          </a:r>
          <a:endParaRPr lang="pt-PT" dirty="0"/>
        </a:p>
      </dgm:t>
    </dgm:pt>
    <dgm:pt modelId="{04291061-A9A9-4040-B15C-6BBCAB172723}" type="parTrans" cxnId="{648E8EE5-BF9B-4092-9C14-890FC7A3BB95}">
      <dgm:prSet/>
      <dgm:spPr/>
      <dgm:t>
        <a:bodyPr/>
        <a:lstStyle/>
        <a:p>
          <a:endParaRPr lang="pt-PT"/>
        </a:p>
      </dgm:t>
    </dgm:pt>
    <dgm:pt modelId="{577DCA7C-9D0A-40FF-A029-00080C2C3B69}" type="sibTrans" cxnId="{648E8EE5-BF9B-4092-9C14-890FC7A3BB95}">
      <dgm:prSet/>
      <dgm:spPr/>
      <dgm:t>
        <a:bodyPr/>
        <a:lstStyle/>
        <a:p>
          <a:endParaRPr lang="pt-PT"/>
        </a:p>
      </dgm:t>
    </dgm:pt>
    <dgm:pt modelId="{B3E7438F-0C47-427D-B4B4-20CD51955EDA}">
      <dgm:prSet phldrT="[Texto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pt-PT" sz="1400" b="0" dirty="0" smtClean="0">
              <a:latin typeface="Calibri" panose="020F0502020204030204" pitchFamily="34" charset="0"/>
            </a:rPr>
            <a:t>Ação-chave 1</a:t>
          </a:r>
        </a:p>
        <a:p>
          <a:pPr>
            <a:spcAft>
              <a:spcPts val="0"/>
            </a:spcAft>
          </a:pPr>
          <a:r>
            <a:rPr lang="pt-PT" sz="1800" b="1" dirty="0" smtClean="0">
              <a:latin typeface="Calibri" panose="020F0502020204030204" pitchFamily="34" charset="0"/>
            </a:rPr>
            <a:t>Mobilidade para Aprendizagem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F386EC5E-2F9D-4140-92E1-F20D53B803EA}" type="parTrans" cxnId="{1EAA9AE3-8AB5-4958-B57E-30FED94019D9}">
      <dgm:prSet/>
      <dgm:spPr/>
      <dgm:t>
        <a:bodyPr/>
        <a:lstStyle/>
        <a:p>
          <a:endParaRPr lang="pt-PT"/>
        </a:p>
      </dgm:t>
    </dgm:pt>
    <dgm:pt modelId="{F47C9494-A01A-4E76-88E1-E55CE6D0AADD}" type="sibTrans" cxnId="{1EAA9AE3-8AB5-4958-B57E-30FED94019D9}">
      <dgm:prSet/>
      <dgm:spPr/>
      <dgm:t>
        <a:bodyPr/>
        <a:lstStyle/>
        <a:p>
          <a:endParaRPr lang="pt-PT"/>
        </a:p>
      </dgm:t>
    </dgm:pt>
    <dgm:pt modelId="{5AEF5E08-6A89-4B5E-B3D5-0354B36A9931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Ação-chave 2</a:t>
          </a:r>
        </a:p>
        <a:p>
          <a:r>
            <a:rPr lang="pt-PT" sz="1800" b="1" dirty="0" smtClean="0">
              <a:latin typeface="Calibri" panose="020F0502020204030204" pitchFamily="34" charset="0"/>
            </a:rPr>
            <a:t>Cooperação para a Inovação  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1231084B-D677-43C9-B958-3502BF5BA51C}" type="parTrans" cxnId="{C5157CB9-0ED0-4C71-A4A7-AE416854B4DB}">
      <dgm:prSet/>
      <dgm:spPr/>
      <dgm:t>
        <a:bodyPr/>
        <a:lstStyle/>
        <a:p>
          <a:endParaRPr lang="pt-PT"/>
        </a:p>
      </dgm:t>
    </dgm:pt>
    <dgm:pt modelId="{40F6DABA-41AC-4B09-A23F-8350CA8F14A6}" type="sibTrans" cxnId="{C5157CB9-0ED0-4C71-A4A7-AE416854B4DB}">
      <dgm:prSet/>
      <dgm:spPr/>
      <dgm:t>
        <a:bodyPr/>
        <a:lstStyle/>
        <a:p>
          <a:endParaRPr lang="pt-PT"/>
        </a:p>
      </dgm:t>
    </dgm:pt>
    <dgm:pt modelId="{2F5F6562-9231-42DF-851D-670EA9BF9BDE}">
      <dgm:prSet phldrT="[Texto]" custT="1"/>
      <dgm:spPr/>
      <dgm:t>
        <a:bodyPr/>
        <a:lstStyle/>
        <a:p>
          <a:r>
            <a:rPr lang="pt-PT" sz="1400" dirty="0" smtClean="0">
              <a:latin typeface="Calibri" panose="020F0502020204030204" pitchFamily="34" charset="0"/>
            </a:rPr>
            <a:t>Ação-chave 3</a:t>
          </a:r>
        </a:p>
        <a:p>
          <a:r>
            <a:rPr lang="pt-PT" sz="1800" b="1" dirty="0" smtClean="0">
              <a:latin typeface="Calibri" panose="020F0502020204030204" pitchFamily="34" charset="0"/>
            </a:rPr>
            <a:t>Reforma das políticas</a:t>
          </a:r>
          <a:endParaRPr lang="pt-PT" sz="1800" b="1" dirty="0">
            <a:latin typeface="Calibri" panose="020F0502020204030204" pitchFamily="34" charset="0"/>
          </a:endParaRPr>
        </a:p>
      </dgm:t>
    </dgm:pt>
    <dgm:pt modelId="{8E832C11-8A19-4F64-9444-14AFF5617654}" type="parTrans" cxnId="{9B1BD583-4A5C-4D28-9D2B-2DC6617C02DD}">
      <dgm:prSet/>
      <dgm:spPr/>
      <dgm:t>
        <a:bodyPr/>
        <a:lstStyle/>
        <a:p>
          <a:endParaRPr lang="pt-PT"/>
        </a:p>
      </dgm:t>
    </dgm:pt>
    <dgm:pt modelId="{2F4FB12D-598D-48D0-8E60-547B0A7598AF}" type="sibTrans" cxnId="{9B1BD583-4A5C-4D28-9D2B-2DC6617C02DD}">
      <dgm:prSet/>
      <dgm:spPr/>
      <dgm:t>
        <a:bodyPr/>
        <a:lstStyle/>
        <a:p>
          <a:endParaRPr lang="pt-PT"/>
        </a:p>
      </dgm:t>
    </dgm:pt>
    <dgm:pt modelId="{851DC7C0-8070-4ED3-BADD-44C1B1CD9041}" type="pres">
      <dgm:prSet presAssocID="{BF5F4ECB-AD1B-4099-895E-CEC35A2274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2E6D040-EEF6-430B-9120-16B0E055313C}" type="pres">
      <dgm:prSet presAssocID="{D2E106C2-06C1-4277-B907-123D0755C7EB}" presName="root1" presStyleCnt="0"/>
      <dgm:spPr/>
    </dgm:pt>
    <dgm:pt modelId="{4AA83A8E-C517-439A-8936-22E83FAD00FD}" type="pres">
      <dgm:prSet presAssocID="{D2E106C2-06C1-4277-B907-123D0755C7E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21E2CB6-DCE1-4220-A0EB-C48069C3ABB2}" type="pres">
      <dgm:prSet presAssocID="{D2E106C2-06C1-4277-B907-123D0755C7EB}" presName="level2hierChild" presStyleCnt="0"/>
      <dgm:spPr/>
    </dgm:pt>
    <dgm:pt modelId="{58321FE3-3A3D-4CBF-8211-2F4135FB2261}" type="pres">
      <dgm:prSet presAssocID="{F386EC5E-2F9D-4140-92E1-F20D53B803EA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F0774999-CA0A-400F-9EB4-636FCE91733A}" type="pres">
      <dgm:prSet presAssocID="{F386EC5E-2F9D-4140-92E1-F20D53B803EA}" presName="connTx" presStyleLbl="parChTrans1D2" presStyleIdx="0" presStyleCnt="3"/>
      <dgm:spPr/>
      <dgm:t>
        <a:bodyPr/>
        <a:lstStyle/>
        <a:p>
          <a:endParaRPr lang="pt-PT"/>
        </a:p>
      </dgm:t>
    </dgm:pt>
    <dgm:pt modelId="{D3D635A0-4384-4EB7-AD62-49F17AE5FE57}" type="pres">
      <dgm:prSet presAssocID="{B3E7438F-0C47-427D-B4B4-20CD51955EDA}" presName="root2" presStyleCnt="0"/>
      <dgm:spPr/>
    </dgm:pt>
    <dgm:pt modelId="{C4888599-5879-4DE5-B706-9643EFB1F054}" type="pres">
      <dgm:prSet presAssocID="{B3E7438F-0C47-427D-B4B4-20CD51955ED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9AFA2DB-9AB9-4E93-87F0-9989289F896D}" type="pres">
      <dgm:prSet presAssocID="{B3E7438F-0C47-427D-B4B4-20CD51955EDA}" presName="level3hierChild" presStyleCnt="0"/>
      <dgm:spPr/>
    </dgm:pt>
    <dgm:pt modelId="{350EC586-7CD8-4E3F-B6A9-36A533230088}" type="pres">
      <dgm:prSet presAssocID="{1231084B-D677-43C9-B958-3502BF5BA51C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CA5D40CC-9AAF-4875-A08B-1B5CA32C6A5D}" type="pres">
      <dgm:prSet presAssocID="{1231084B-D677-43C9-B958-3502BF5BA51C}" presName="connTx" presStyleLbl="parChTrans1D2" presStyleIdx="1" presStyleCnt="3"/>
      <dgm:spPr/>
      <dgm:t>
        <a:bodyPr/>
        <a:lstStyle/>
        <a:p>
          <a:endParaRPr lang="pt-PT"/>
        </a:p>
      </dgm:t>
    </dgm:pt>
    <dgm:pt modelId="{40D1EE34-B022-4F07-B6E3-0E7C516DD1FF}" type="pres">
      <dgm:prSet presAssocID="{5AEF5E08-6A89-4B5E-B3D5-0354B36A9931}" presName="root2" presStyleCnt="0"/>
      <dgm:spPr/>
    </dgm:pt>
    <dgm:pt modelId="{6072F525-DD71-4029-BC31-7FCDE1AC113F}" type="pres">
      <dgm:prSet presAssocID="{5AEF5E08-6A89-4B5E-B3D5-0354B36A993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96752EE-9A4B-4A9B-8C54-E75E19CF9B25}" type="pres">
      <dgm:prSet presAssocID="{5AEF5E08-6A89-4B5E-B3D5-0354B36A9931}" presName="level3hierChild" presStyleCnt="0"/>
      <dgm:spPr/>
    </dgm:pt>
    <dgm:pt modelId="{69B36670-BD9A-4826-BD05-A78B623DEFF4}" type="pres">
      <dgm:prSet presAssocID="{8E832C11-8A19-4F64-9444-14AFF5617654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9B43D6A0-4C49-4061-8D02-D36D5B06AD80}" type="pres">
      <dgm:prSet presAssocID="{8E832C11-8A19-4F64-9444-14AFF5617654}" presName="connTx" presStyleLbl="parChTrans1D2" presStyleIdx="2" presStyleCnt="3"/>
      <dgm:spPr/>
      <dgm:t>
        <a:bodyPr/>
        <a:lstStyle/>
        <a:p>
          <a:endParaRPr lang="pt-PT"/>
        </a:p>
      </dgm:t>
    </dgm:pt>
    <dgm:pt modelId="{41896CB6-E6BD-4D44-A752-0701C0E91585}" type="pres">
      <dgm:prSet presAssocID="{2F5F6562-9231-42DF-851D-670EA9BF9BDE}" presName="root2" presStyleCnt="0"/>
      <dgm:spPr/>
    </dgm:pt>
    <dgm:pt modelId="{8FD711B3-BA1D-4682-8384-0BE14E2C65A1}" type="pres">
      <dgm:prSet presAssocID="{2F5F6562-9231-42DF-851D-670EA9BF9BD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261F0FC-B6E1-45C9-882B-BEA691F0A48A}" type="pres">
      <dgm:prSet presAssocID="{2F5F6562-9231-42DF-851D-670EA9BF9BDE}" presName="level3hierChild" presStyleCnt="0"/>
      <dgm:spPr/>
    </dgm:pt>
  </dgm:ptLst>
  <dgm:cxnLst>
    <dgm:cxn modelId="{FB056D11-C08C-482A-BFFB-90D7EA3972CA}" type="presOf" srcId="{1231084B-D677-43C9-B958-3502BF5BA51C}" destId="{350EC586-7CD8-4E3F-B6A9-36A533230088}" srcOrd="0" destOrd="0" presId="urn:microsoft.com/office/officeart/2008/layout/HorizontalMultiLevelHierarchy"/>
    <dgm:cxn modelId="{EF7B49D2-3FD5-4914-9A2E-F7CC67BFE065}" type="presOf" srcId="{8E832C11-8A19-4F64-9444-14AFF5617654}" destId="{69B36670-BD9A-4826-BD05-A78B623DEFF4}" srcOrd="0" destOrd="0" presId="urn:microsoft.com/office/officeart/2008/layout/HorizontalMultiLevelHierarchy"/>
    <dgm:cxn modelId="{2A757088-4368-414B-98B0-559B29941027}" type="presOf" srcId="{F386EC5E-2F9D-4140-92E1-F20D53B803EA}" destId="{58321FE3-3A3D-4CBF-8211-2F4135FB2261}" srcOrd="0" destOrd="0" presId="urn:microsoft.com/office/officeart/2008/layout/HorizontalMultiLevelHierarchy"/>
    <dgm:cxn modelId="{777F0E49-0F08-404F-87B1-AF81B98BA8CF}" type="presOf" srcId="{B3E7438F-0C47-427D-B4B4-20CD51955EDA}" destId="{C4888599-5879-4DE5-B706-9643EFB1F054}" srcOrd="0" destOrd="0" presId="urn:microsoft.com/office/officeart/2008/layout/HorizontalMultiLevelHierarchy"/>
    <dgm:cxn modelId="{1EAA9AE3-8AB5-4958-B57E-30FED94019D9}" srcId="{D2E106C2-06C1-4277-B907-123D0755C7EB}" destId="{B3E7438F-0C47-427D-B4B4-20CD51955EDA}" srcOrd="0" destOrd="0" parTransId="{F386EC5E-2F9D-4140-92E1-F20D53B803EA}" sibTransId="{F47C9494-A01A-4E76-88E1-E55CE6D0AADD}"/>
    <dgm:cxn modelId="{9B1BD583-4A5C-4D28-9D2B-2DC6617C02DD}" srcId="{D2E106C2-06C1-4277-B907-123D0755C7EB}" destId="{2F5F6562-9231-42DF-851D-670EA9BF9BDE}" srcOrd="2" destOrd="0" parTransId="{8E832C11-8A19-4F64-9444-14AFF5617654}" sibTransId="{2F4FB12D-598D-48D0-8E60-547B0A7598AF}"/>
    <dgm:cxn modelId="{0DA8A897-CBC5-4C1E-92AC-D64E29A28A8A}" type="presOf" srcId="{1231084B-D677-43C9-B958-3502BF5BA51C}" destId="{CA5D40CC-9AAF-4875-A08B-1B5CA32C6A5D}" srcOrd="1" destOrd="0" presId="urn:microsoft.com/office/officeart/2008/layout/HorizontalMultiLevelHierarchy"/>
    <dgm:cxn modelId="{8BDC14ED-7A71-400D-89DE-806D95647DC6}" type="presOf" srcId="{D2E106C2-06C1-4277-B907-123D0755C7EB}" destId="{4AA83A8E-C517-439A-8936-22E83FAD00FD}" srcOrd="0" destOrd="0" presId="urn:microsoft.com/office/officeart/2008/layout/HorizontalMultiLevelHierarchy"/>
    <dgm:cxn modelId="{3918E526-20F0-4481-AE26-30B63A6737E1}" type="presOf" srcId="{F386EC5E-2F9D-4140-92E1-F20D53B803EA}" destId="{F0774999-CA0A-400F-9EB4-636FCE91733A}" srcOrd="1" destOrd="0" presId="urn:microsoft.com/office/officeart/2008/layout/HorizontalMultiLevelHierarchy"/>
    <dgm:cxn modelId="{648E8EE5-BF9B-4092-9C14-890FC7A3BB95}" srcId="{BF5F4ECB-AD1B-4099-895E-CEC35A227425}" destId="{D2E106C2-06C1-4277-B907-123D0755C7EB}" srcOrd="0" destOrd="0" parTransId="{04291061-A9A9-4040-B15C-6BBCAB172723}" sibTransId="{577DCA7C-9D0A-40FF-A029-00080C2C3B69}"/>
    <dgm:cxn modelId="{226D71F8-FD89-4BA5-BCA6-53ABDCEB00D4}" type="presOf" srcId="{5AEF5E08-6A89-4B5E-B3D5-0354B36A9931}" destId="{6072F525-DD71-4029-BC31-7FCDE1AC113F}" srcOrd="0" destOrd="0" presId="urn:microsoft.com/office/officeart/2008/layout/HorizontalMultiLevelHierarchy"/>
    <dgm:cxn modelId="{4ADDC70C-D24A-49A8-86BD-BAABB409FAAF}" type="presOf" srcId="{BF5F4ECB-AD1B-4099-895E-CEC35A227425}" destId="{851DC7C0-8070-4ED3-BADD-44C1B1CD9041}" srcOrd="0" destOrd="0" presId="urn:microsoft.com/office/officeart/2008/layout/HorizontalMultiLevelHierarchy"/>
    <dgm:cxn modelId="{00344C66-ED3A-4EED-B081-BC77A91F8797}" type="presOf" srcId="{8E832C11-8A19-4F64-9444-14AFF5617654}" destId="{9B43D6A0-4C49-4061-8D02-D36D5B06AD80}" srcOrd="1" destOrd="0" presId="urn:microsoft.com/office/officeart/2008/layout/HorizontalMultiLevelHierarchy"/>
    <dgm:cxn modelId="{C5157CB9-0ED0-4C71-A4A7-AE416854B4DB}" srcId="{D2E106C2-06C1-4277-B907-123D0755C7EB}" destId="{5AEF5E08-6A89-4B5E-B3D5-0354B36A9931}" srcOrd="1" destOrd="0" parTransId="{1231084B-D677-43C9-B958-3502BF5BA51C}" sibTransId="{40F6DABA-41AC-4B09-A23F-8350CA8F14A6}"/>
    <dgm:cxn modelId="{85F49516-2A2C-4143-A943-17D3A22029E4}" type="presOf" srcId="{2F5F6562-9231-42DF-851D-670EA9BF9BDE}" destId="{8FD711B3-BA1D-4682-8384-0BE14E2C65A1}" srcOrd="0" destOrd="0" presId="urn:microsoft.com/office/officeart/2008/layout/HorizontalMultiLevelHierarchy"/>
    <dgm:cxn modelId="{59311A73-9AB8-484F-A926-15B40A04A9AD}" type="presParOf" srcId="{851DC7C0-8070-4ED3-BADD-44C1B1CD9041}" destId="{42E6D040-EEF6-430B-9120-16B0E055313C}" srcOrd="0" destOrd="0" presId="urn:microsoft.com/office/officeart/2008/layout/HorizontalMultiLevelHierarchy"/>
    <dgm:cxn modelId="{1DE30DD7-627F-4FCD-8BAA-B43728886834}" type="presParOf" srcId="{42E6D040-EEF6-430B-9120-16B0E055313C}" destId="{4AA83A8E-C517-439A-8936-22E83FAD00FD}" srcOrd="0" destOrd="0" presId="urn:microsoft.com/office/officeart/2008/layout/HorizontalMultiLevelHierarchy"/>
    <dgm:cxn modelId="{A7642FE5-88E8-4A82-B8AF-1A12133E20AE}" type="presParOf" srcId="{42E6D040-EEF6-430B-9120-16B0E055313C}" destId="{421E2CB6-DCE1-4220-A0EB-C48069C3ABB2}" srcOrd="1" destOrd="0" presId="urn:microsoft.com/office/officeart/2008/layout/HorizontalMultiLevelHierarchy"/>
    <dgm:cxn modelId="{98210FFC-3D89-44FD-9931-4DF4B1527DB6}" type="presParOf" srcId="{421E2CB6-DCE1-4220-A0EB-C48069C3ABB2}" destId="{58321FE3-3A3D-4CBF-8211-2F4135FB2261}" srcOrd="0" destOrd="0" presId="urn:microsoft.com/office/officeart/2008/layout/HorizontalMultiLevelHierarchy"/>
    <dgm:cxn modelId="{15AF28DF-2380-4E20-B5FB-9ABA84E79A0F}" type="presParOf" srcId="{58321FE3-3A3D-4CBF-8211-2F4135FB2261}" destId="{F0774999-CA0A-400F-9EB4-636FCE91733A}" srcOrd="0" destOrd="0" presId="urn:microsoft.com/office/officeart/2008/layout/HorizontalMultiLevelHierarchy"/>
    <dgm:cxn modelId="{55F7119A-8C53-46DC-BE5C-8597C04211EC}" type="presParOf" srcId="{421E2CB6-DCE1-4220-A0EB-C48069C3ABB2}" destId="{D3D635A0-4384-4EB7-AD62-49F17AE5FE57}" srcOrd="1" destOrd="0" presId="urn:microsoft.com/office/officeart/2008/layout/HorizontalMultiLevelHierarchy"/>
    <dgm:cxn modelId="{41885C1D-5E6F-4D7E-86DC-E1729CE372BB}" type="presParOf" srcId="{D3D635A0-4384-4EB7-AD62-49F17AE5FE57}" destId="{C4888599-5879-4DE5-B706-9643EFB1F054}" srcOrd="0" destOrd="0" presId="urn:microsoft.com/office/officeart/2008/layout/HorizontalMultiLevelHierarchy"/>
    <dgm:cxn modelId="{A6371E99-35DF-4697-995E-0D88BFCE41E5}" type="presParOf" srcId="{D3D635A0-4384-4EB7-AD62-49F17AE5FE57}" destId="{39AFA2DB-9AB9-4E93-87F0-9989289F896D}" srcOrd="1" destOrd="0" presId="urn:microsoft.com/office/officeart/2008/layout/HorizontalMultiLevelHierarchy"/>
    <dgm:cxn modelId="{FA80AD0D-ED0F-4663-93A4-889A96A028A7}" type="presParOf" srcId="{421E2CB6-DCE1-4220-A0EB-C48069C3ABB2}" destId="{350EC586-7CD8-4E3F-B6A9-36A533230088}" srcOrd="2" destOrd="0" presId="urn:microsoft.com/office/officeart/2008/layout/HorizontalMultiLevelHierarchy"/>
    <dgm:cxn modelId="{397E0A9D-07DD-4357-99D8-CAC2CC9FF5E4}" type="presParOf" srcId="{350EC586-7CD8-4E3F-B6A9-36A533230088}" destId="{CA5D40CC-9AAF-4875-A08B-1B5CA32C6A5D}" srcOrd="0" destOrd="0" presId="urn:microsoft.com/office/officeart/2008/layout/HorizontalMultiLevelHierarchy"/>
    <dgm:cxn modelId="{F7357F4F-9A1D-4C19-96E3-87765E80FD08}" type="presParOf" srcId="{421E2CB6-DCE1-4220-A0EB-C48069C3ABB2}" destId="{40D1EE34-B022-4F07-B6E3-0E7C516DD1FF}" srcOrd="3" destOrd="0" presId="urn:microsoft.com/office/officeart/2008/layout/HorizontalMultiLevelHierarchy"/>
    <dgm:cxn modelId="{CA03E0CF-1A3A-42B1-8FEA-89A0195AC0A8}" type="presParOf" srcId="{40D1EE34-B022-4F07-B6E3-0E7C516DD1FF}" destId="{6072F525-DD71-4029-BC31-7FCDE1AC113F}" srcOrd="0" destOrd="0" presId="urn:microsoft.com/office/officeart/2008/layout/HorizontalMultiLevelHierarchy"/>
    <dgm:cxn modelId="{FDC153B6-3B74-4330-B76A-FE6E6E0B1C3C}" type="presParOf" srcId="{40D1EE34-B022-4F07-B6E3-0E7C516DD1FF}" destId="{A96752EE-9A4B-4A9B-8C54-E75E19CF9B25}" srcOrd="1" destOrd="0" presId="urn:microsoft.com/office/officeart/2008/layout/HorizontalMultiLevelHierarchy"/>
    <dgm:cxn modelId="{402B3A3A-1759-4204-A1D9-888113E00EB3}" type="presParOf" srcId="{421E2CB6-DCE1-4220-A0EB-C48069C3ABB2}" destId="{69B36670-BD9A-4826-BD05-A78B623DEFF4}" srcOrd="4" destOrd="0" presId="urn:microsoft.com/office/officeart/2008/layout/HorizontalMultiLevelHierarchy"/>
    <dgm:cxn modelId="{80A976E4-FA3A-4887-878A-C304E9D67F51}" type="presParOf" srcId="{69B36670-BD9A-4826-BD05-A78B623DEFF4}" destId="{9B43D6A0-4C49-4061-8D02-D36D5B06AD80}" srcOrd="0" destOrd="0" presId="urn:microsoft.com/office/officeart/2008/layout/HorizontalMultiLevelHierarchy"/>
    <dgm:cxn modelId="{DBD36C7C-F5FA-4D5D-8E3B-A6C8E405DA9D}" type="presParOf" srcId="{421E2CB6-DCE1-4220-A0EB-C48069C3ABB2}" destId="{41896CB6-E6BD-4D44-A752-0701C0E91585}" srcOrd="5" destOrd="0" presId="urn:microsoft.com/office/officeart/2008/layout/HorizontalMultiLevelHierarchy"/>
    <dgm:cxn modelId="{5E76C644-2F29-4D3E-8EF7-4E9A3095D33B}" type="presParOf" srcId="{41896CB6-E6BD-4D44-A752-0701C0E91585}" destId="{8FD711B3-BA1D-4682-8384-0BE14E2C65A1}" srcOrd="0" destOrd="0" presId="urn:microsoft.com/office/officeart/2008/layout/HorizontalMultiLevelHierarchy"/>
    <dgm:cxn modelId="{765A64B3-E597-47F0-9227-99DCE125E43C}" type="presParOf" srcId="{41896CB6-E6BD-4D44-A752-0701C0E91585}" destId="{6261F0FC-B6E1-45C9-882B-BEA691F0A4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5F4ECB-AD1B-4099-895E-CEC35A22742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2E106C2-06C1-4277-B907-123D0755C7EB}">
      <dgm:prSet phldrT="[Texto]" custT="1"/>
      <dgm:spPr/>
      <dgm:t>
        <a:bodyPr/>
        <a:lstStyle/>
        <a:p>
          <a:r>
            <a:rPr lang="pt-PT" sz="1050" dirty="0" smtClean="0"/>
            <a:t>Ação-chave 2</a:t>
          </a:r>
        </a:p>
        <a:p>
          <a:r>
            <a:rPr lang="pt-PT" sz="1400" b="1" dirty="0" smtClean="0"/>
            <a:t>Cooperação</a:t>
          </a:r>
          <a:endParaRPr lang="pt-PT" sz="1400" b="1" dirty="0"/>
        </a:p>
      </dgm:t>
    </dgm:pt>
    <dgm:pt modelId="{04291061-A9A9-4040-B15C-6BBCAB172723}" type="parTrans" cxnId="{648E8EE5-BF9B-4092-9C14-890FC7A3BB95}">
      <dgm:prSet/>
      <dgm:spPr/>
      <dgm:t>
        <a:bodyPr/>
        <a:lstStyle/>
        <a:p>
          <a:endParaRPr lang="pt-PT"/>
        </a:p>
      </dgm:t>
    </dgm:pt>
    <dgm:pt modelId="{577DCA7C-9D0A-40FF-A029-00080C2C3B69}" type="sibTrans" cxnId="{648E8EE5-BF9B-4092-9C14-890FC7A3BB95}">
      <dgm:prSet/>
      <dgm:spPr/>
      <dgm:t>
        <a:bodyPr/>
        <a:lstStyle/>
        <a:p>
          <a:endParaRPr lang="pt-PT"/>
        </a:p>
      </dgm:t>
    </dgm:pt>
    <dgm:pt modelId="{B3E7438F-0C47-427D-B4B4-20CD51955EDA}">
      <dgm:prSet phldrT="[Texto]" custT="1"/>
      <dgm:spPr/>
      <dgm:t>
        <a:bodyPr/>
        <a:lstStyle/>
        <a:p>
          <a:r>
            <a:rPr lang="pt-PT" sz="1400" b="1" dirty="0" smtClean="0"/>
            <a:t>Parcerias estratégicas</a:t>
          </a:r>
        </a:p>
      </dgm:t>
    </dgm:pt>
    <dgm:pt modelId="{F386EC5E-2F9D-4140-92E1-F20D53B803EA}" type="parTrans" cxnId="{1EAA9AE3-8AB5-4958-B57E-30FED94019D9}">
      <dgm:prSet/>
      <dgm:spPr/>
      <dgm:t>
        <a:bodyPr/>
        <a:lstStyle/>
        <a:p>
          <a:endParaRPr lang="pt-PT"/>
        </a:p>
      </dgm:t>
    </dgm:pt>
    <dgm:pt modelId="{F47C9494-A01A-4E76-88E1-E55CE6D0AADD}" type="sibTrans" cxnId="{1EAA9AE3-8AB5-4958-B57E-30FED94019D9}">
      <dgm:prSet/>
      <dgm:spPr/>
      <dgm:t>
        <a:bodyPr/>
        <a:lstStyle/>
        <a:p>
          <a:endParaRPr lang="pt-PT"/>
        </a:p>
      </dgm:t>
    </dgm:pt>
    <dgm:pt modelId="{5AEF5E08-6A89-4B5E-B3D5-0354B36A9931}">
      <dgm:prSet phldrT="[Texto]" custT="1"/>
      <dgm:spPr/>
      <dgm:t>
        <a:bodyPr/>
        <a:lstStyle/>
        <a:p>
          <a:r>
            <a:rPr lang="pt-PT" sz="1400" b="1" dirty="0" smtClean="0"/>
            <a:t>Alianças de conhecimento &amp; Alianças de competências setoriais</a:t>
          </a:r>
        </a:p>
      </dgm:t>
    </dgm:pt>
    <dgm:pt modelId="{1231084B-D677-43C9-B958-3502BF5BA51C}" type="parTrans" cxnId="{C5157CB9-0ED0-4C71-A4A7-AE416854B4DB}">
      <dgm:prSet/>
      <dgm:spPr/>
      <dgm:t>
        <a:bodyPr/>
        <a:lstStyle/>
        <a:p>
          <a:endParaRPr lang="pt-PT"/>
        </a:p>
      </dgm:t>
    </dgm:pt>
    <dgm:pt modelId="{40F6DABA-41AC-4B09-A23F-8350CA8F14A6}" type="sibTrans" cxnId="{C5157CB9-0ED0-4C71-A4A7-AE416854B4DB}">
      <dgm:prSet/>
      <dgm:spPr/>
      <dgm:t>
        <a:bodyPr/>
        <a:lstStyle/>
        <a:p>
          <a:endParaRPr lang="pt-PT"/>
        </a:p>
      </dgm:t>
    </dgm:pt>
    <dgm:pt modelId="{2F5F6562-9231-42DF-851D-670EA9BF9BDE}">
      <dgm:prSet phldrT="[Texto]" custT="1"/>
      <dgm:spPr/>
      <dgm:t>
        <a:bodyPr/>
        <a:lstStyle/>
        <a:p>
          <a:r>
            <a:rPr lang="pt-PT" sz="1400" b="1" dirty="0" smtClean="0"/>
            <a:t>Plataformas de TIC</a:t>
          </a:r>
        </a:p>
      </dgm:t>
    </dgm:pt>
    <dgm:pt modelId="{8E832C11-8A19-4F64-9444-14AFF5617654}" type="parTrans" cxnId="{9B1BD583-4A5C-4D28-9D2B-2DC6617C02DD}">
      <dgm:prSet/>
      <dgm:spPr/>
      <dgm:t>
        <a:bodyPr/>
        <a:lstStyle/>
        <a:p>
          <a:endParaRPr lang="pt-PT"/>
        </a:p>
      </dgm:t>
    </dgm:pt>
    <dgm:pt modelId="{2F4FB12D-598D-48D0-8E60-547B0A7598AF}" type="sibTrans" cxnId="{9B1BD583-4A5C-4D28-9D2B-2DC6617C02DD}">
      <dgm:prSet/>
      <dgm:spPr/>
      <dgm:t>
        <a:bodyPr/>
        <a:lstStyle/>
        <a:p>
          <a:endParaRPr lang="pt-PT"/>
        </a:p>
      </dgm:t>
    </dgm:pt>
    <dgm:pt modelId="{14755644-D3F5-4BD5-A92D-20DB1C5B48BA}">
      <dgm:prSet phldrT="[Texto]" custT="1"/>
      <dgm:spPr/>
      <dgm:t>
        <a:bodyPr/>
        <a:lstStyle/>
        <a:p>
          <a:r>
            <a:rPr lang="pt-PT" sz="1400" b="1" dirty="0" smtClean="0"/>
            <a:t>Capacitação no ensino superior</a:t>
          </a:r>
        </a:p>
      </dgm:t>
    </dgm:pt>
    <dgm:pt modelId="{61A6C6F1-E7C7-45E2-BA57-1C7EF611CC9D}" type="parTrans" cxnId="{53F5FC0B-35F7-45F9-9E61-6A5C8D2FAC07}">
      <dgm:prSet/>
      <dgm:spPr/>
      <dgm:t>
        <a:bodyPr/>
        <a:lstStyle/>
        <a:p>
          <a:endParaRPr lang="pt-PT"/>
        </a:p>
      </dgm:t>
    </dgm:pt>
    <dgm:pt modelId="{B373BCE0-6C89-45BF-8358-83470EA7234F}" type="sibTrans" cxnId="{53F5FC0B-35F7-45F9-9E61-6A5C8D2FAC07}">
      <dgm:prSet/>
      <dgm:spPr/>
      <dgm:t>
        <a:bodyPr/>
        <a:lstStyle/>
        <a:p>
          <a:endParaRPr lang="pt-PT"/>
        </a:p>
      </dgm:t>
    </dgm:pt>
    <dgm:pt modelId="{4ADDE5F7-885D-40EA-A6EB-30F2232E740D}" type="pres">
      <dgm:prSet presAssocID="{BF5F4ECB-AD1B-4099-895E-CEC35A22742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20951-D2C9-428A-92DF-96CAA70CD34C}" type="pres">
      <dgm:prSet presAssocID="{D2E106C2-06C1-4277-B907-123D0755C7EB}" presName="hierRoot1" presStyleCnt="0">
        <dgm:presLayoutVars>
          <dgm:hierBranch val="init"/>
        </dgm:presLayoutVars>
      </dgm:prSet>
      <dgm:spPr/>
    </dgm:pt>
    <dgm:pt modelId="{E280D405-F1C9-4BA1-ADD9-4B38AA570D1D}" type="pres">
      <dgm:prSet presAssocID="{D2E106C2-06C1-4277-B907-123D0755C7EB}" presName="rootComposite1" presStyleCnt="0"/>
      <dgm:spPr/>
    </dgm:pt>
    <dgm:pt modelId="{F4E4881A-2F22-4B81-996B-C31BD2D3DDF8}" type="pres">
      <dgm:prSet presAssocID="{D2E106C2-06C1-4277-B907-123D0755C7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673AA68-F4EA-48C4-B937-02BEC653FCDC}" type="pres">
      <dgm:prSet presAssocID="{D2E106C2-06C1-4277-B907-123D0755C7EB}" presName="topArc1" presStyleLbl="parChTrans1D1" presStyleIdx="0" presStyleCnt="10"/>
      <dgm:spPr/>
    </dgm:pt>
    <dgm:pt modelId="{7EFBC8EF-E44F-41D6-80FE-3B9B9B9E7044}" type="pres">
      <dgm:prSet presAssocID="{D2E106C2-06C1-4277-B907-123D0755C7EB}" presName="bottomArc1" presStyleLbl="parChTrans1D1" presStyleIdx="1" presStyleCnt="10"/>
      <dgm:spPr/>
    </dgm:pt>
    <dgm:pt modelId="{B70468E5-4055-47EC-8007-72F5C8D4D9E6}" type="pres">
      <dgm:prSet presAssocID="{D2E106C2-06C1-4277-B907-123D0755C7EB}" presName="topConnNode1" presStyleLbl="node1" presStyleIdx="0" presStyleCnt="0"/>
      <dgm:spPr/>
      <dgm:t>
        <a:bodyPr/>
        <a:lstStyle/>
        <a:p>
          <a:endParaRPr lang="pt-PT"/>
        </a:p>
      </dgm:t>
    </dgm:pt>
    <dgm:pt modelId="{0F9372AF-4E8A-4CA7-BC65-9604FB8C8D3C}" type="pres">
      <dgm:prSet presAssocID="{D2E106C2-06C1-4277-B907-123D0755C7EB}" presName="hierChild2" presStyleCnt="0"/>
      <dgm:spPr/>
    </dgm:pt>
    <dgm:pt modelId="{371D31C7-ED3E-44A6-95E5-6DC0A8C30945}" type="pres">
      <dgm:prSet presAssocID="{F386EC5E-2F9D-4140-92E1-F20D53B803EA}" presName="Name28" presStyleLbl="parChTrans1D2" presStyleIdx="0" presStyleCnt="4"/>
      <dgm:spPr/>
      <dgm:t>
        <a:bodyPr/>
        <a:lstStyle/>
        <a:p>
          <a:endParaRPr lang="pt-PT"/>
        </a:p>
      </dgm:t>
    </dgm:pt>
    <dgm:pt modelId="{248A1487-2CF3-4965-A148-9A3FC42B5911}" type="pres">
      <dgm:prSet presAssocID="{B3E7438F-0C47-427D-B4B4-20CD51955EDA}" presName="hierRoot2" presStyleCnt="0">
        <dgm:presLayoutVars>
          <dgm:hierBranch val="init"/>
        </dgm:presLayoutVars>
      </dgm:prSet>
      <dgm:spPr/>
    </dgm:pt>
    <dgm:pt modelId="{A1416005-B1F8-405D-85B0-8690E846663F}" type="pres">
      <dgm:prSet presAssocID="{B3E7438F-0C47-427D-B4B4-20CD51955EDA}" presName="rootComposite2" presStyleCnt="0"/>
      <dgm:spPr/>
    </dgm:pt>
    <dgm:pt modelId="{D12EBF04-C047-44CE-9245-0208711A6B5D}" type="pres">
      <dgm:prSet presAssocID="{B3E7438F-0C47-427D-B4B4-20CD51955E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21C09E8-FA1B-4382-A7C2-BB6070BB7E3C}" type="pres">
      <dgm:prSet presAssocID="{B3E7438F-0C47-427D-B4B4-20CD51955EDA}" presName="topArc2" presStyleLbl="parChTrans1D1" presStyleIdx="2" presStyleCnt="10"/>
      <dgm:spPr/>
    </dgm:pt>
    <dgm:pt modelId="{5EE9FFFB-10A9-4EAA-A287-5718E41CE85C}" type="pres">
      <dgm:prSet presAssocID="{B3E7438F-0C47-427D-B4B4-20CD51955EDA}" presName="bottomArc2" presStyleLbl="parChTrans1D1" presStyleIdx="3" presStyleCnt="10"/>
      <dgm:spPr/>
    </dgm:pt>
    <dgm:pt modelId="{40028F86-C55C-4AEA-AB4E-986A5F6781B0}" type="pres">
      <dgm:prSet presAssocID="{B3E7438F-0C47-427D-B4B4-20CD51955EDA}" presName="topConnNode2" presStyleLbl="node2" presStyleIdx="0" presStyleCnt="0"/>
      <dgm:spPr/>
      <dgm:t>
        <a:bodyPr/>
        <a:lstStyle/>
        <a:p>
          <a:endParaRPr lang="pt-PT"/>
        </a:p>
      </dgm:t>
    </dgm:pt>
    <dgm:pt modelId="{1F4C3F42-74F4-463D-A203-CFD76BE346A5}" type="pres">
      <dgm:prSet presAssocID="{B3E7438F-0C47-427D-B4B4-20CD51955EDA}" presName="hierChild4" presStyleCnt="0"/>
      <dgm:spPr/>
    </dgm:pt>
    <dgm:pt modelId="{2BBF67F0-646A-42ED-B621-ECEEA032FD5A}" type="pres">
      <dgm:prSet presAssocID="{B3E7438F-0C47-427D-B4B4-20CD51955EDA}" presName="hierChild5" presStyleCnt="0"/>
      <dgm:spPr/>
    </dgm:pt>
    <dgm:pt modelId="{72F6FCA4-B162-430F-A0F5-0803C0419DDD}" type="pres">
      <dgm:prSet presAssocID="{1231084B-D677-43C9-B958-3502BF5BA51C}" presName="Name28" presStyleLbl="parChTrans1D2" presStyleIdx="1" presStyleCnt="4"/>
      <dgm:spPr/>
      <dgm:t>
        <a:bodyPr/>
        <a:lstStyle/>
        <a:p>
          <a:endParaRPr lang="pt-PT"/>
        </a:p>
      </dgm:t>
    </dgm:pt>
    <dgm:pt modelId="{8A1455CD-50CF-4AAE-A889-66CA5E109EEB}" type="pres">
      <dgm:prSet presAssocID="{5AEF5E08-6A89-4B5E-B3D5-0354B36A9931}" presName="hierRoot2" presStyleCnt="0">
        <dgm:presLayoutVars>
          <dgm:hierBranch val="init"/>
        </dgm:presLayoutVars>
      </dgm:prSet>
      <dgm:spPr/>
    </dgm:pt>
    <dgm:pt modelId="{AF7A7E10-DC20-49C4-9F96-D822B1D9267F}" type="pres">
      <dgm:prSet presAssocID="{5AEF5E08-6A89-4B5E-B3D5-0354B36A9931}" presName="rootComposite2" presStyleCnt="0"/>
      <dgm:spPr/>
    </dgm:pt>
    <dgm:pt modelId="{39E5194C-AC9E-46CA-BF78-FD9DFF58C22B}" type="pres">
      <dgm:prSet presAssocID="{5AEF5E08-6A89-4B5E-B3D5-0354B36A9931}" presName="rootText2" presStyleLbl="alignAcc1" presStyleIdx="0" presStyleCnt="0" custScaleX="12100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CF8B32F-58BF-4709-93C8-9302C42E1353}" type="pres">
      <dgm:prSet presAssocID="{5AEF5E08-6A89-4B5E-B3D5-0354B36A9931}" presName="topArc2" presStyleLbl="parChTrans1D1" presStyleIdx="4" presStyleCnt="10"/>
      <dgm:spPr/>
    </dgm:pt>
    <dgm:pt modelId="{8836396E-9D71-4E91-8368-4DB301A8D6DD}" type="pres">
      <dgm:prSet presAssocID="{5AEF5E08-6A89-4B5E-B3D5-0354B36A9931}" presName="bottomArc2" presStyleLbl="parChTrans1D1" presStyleIdx="5" presStyleCnt="10"/>
      <dgm:spPr/>
    </dgm:pt>
    <dgm:pt modelId="{C1978354-976C-4F37-A3C0-6697845C05E1}" type="pres">
      <dgm:prSet presAssocID="{5AEF5E08-6A89-4B5E-B3D5-0354B36A9931}" presName="topConnNode2" presStyleLbl="node2" presStyleIdx="0" presStyleCnt="0"/>
      <dgm:spPr/>
      <dgm:t>
        <a:bodyPr/>
        <a:lstStyle/>
        <a:p>
          <a:endParaRPr lang="pt-PT"/>
        </a:p>
      </dgm:t>
    </dgm:pt>
    <dgm:pt modelId="{E2EA006E-726B-423A-B59D-4DA5083AC474}" type="pres">
      <dgm:prSet presAssocID="{5AEF5E08-6A89-4B5E-B3D5-0354B36A9931}" presName="hierChild4" presStyleCnt="0"/>
      <dgm:spPr/>
    </dgm:pt>
    <dgm:pt modelId="{963FB19E-CC0E-4D58-A19B-3058E3221E6B}" type="pres">
      <dgm:prSet presAssocID="{5AEF5E08-6A89-4B5E-B3D5-0354B36A9931}" presName="hierChild5" presStyleCnt="0"/>
      <dgm:spPr/>
    </dgm:pt>
    <dgm:pt modelId="{6F477729-F0C5-4B00-9FF1-B8906074DE4E}" type="pres">
      <dgm:prSet presAssocID="{8E832C11-8A19-4F64-9444-14AFF5617654}" presName="Name28" presStyleLbl="parChTrans1D2" presStyleIdx="2" presStyleCnt="4"/>
      <dgm:spPr/>
      <dgm:t>
        <a:bodyPr/>
        <a:lstStyle/>
        <a:p>
          <a:endParaRPr lang="pt-PT"/>
        </a:p>
      </dgm:t>
    </dgm:pt>
    <dgm:pt modelId="{EF3619AB-1711-4F63-A0B0-C71C27F56773}" type="pres">
      <dgm:prSet presAssocID="{2F5F6562-9231-42DF-851D-670EA9BF9BDE}" presName="hierRoot2" presStyleCnt="0">
        <dgm:presLayoutVars>
          <dgm:hierBranch val="init"/>
        </dgm:presLayoutVars>
      </dgm:prSet>
      <dgm:spPr/>
    </dgm:pt>
    <dgm:pt modelId="{78F1735C-7B5D-4803-8C64-C0CC8DB00472}" type="pres">
      <dgm:prSet presAssocID="{2F5F6562-9231-42DF-851D-670EA9BF9BDE}" presName="rootComposite2" presStyleCnt="0"/>
      <dgm:spPr/>
    </dgm:pt>
    <dgm:pt modelId="{21FEAE69-4E38-4CBD-BF7B-C9C31C1241F4}" type="pres">
      <dgm:prSet presAssocID="{2F5F6562-9231-42DF-851D-670EA9BF9BD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0C97AC4-3E99-43AF-B28C-6550C99EFDC6}" type="pres">
      <dgm:prSet presAssocID="{2F5F6562-9231-42DF-851D-670EA9BF9BDE}" presName="topArc2" presStyleLbl="parChTrans1D1" presStyleIdx="6" presStyleCnt="10"/>
      <dgm:spPr/>
    </dgm:pt>
    <dgm:pt modelId="{11723A24-4D2F-412F-9256-D2A5DB160EE7}" type="pres">
      <dgm:prSet presAssocID="{2F5F6562-9231-42DF-851D-670EA9BF9BDE}" presName="bottomArc2" presStyleLbl="parChTrans1D1" presStyleIdx="7" presStyleCnt="10"/>
      <dgm:spPr/>
    </dgm:pt>
    <dgm:pt modelId="{1B1E99C0-4322-4F2A-A033-648E14202EFE}" type="pres">
      <dgm:prSet presAssocID="{2F5F6562-9231-42DF-851D-670EA9BF9BDE}" presName="topConnNode2" presStyleLbl="node2" presStyleIdx="0" presStyleCnt="0"/>
      <dgm:spPr/>
      <dgm:t>
        <a:bodyPr/>
        <a:lstStyle/>
        <a:p>
          <a:endParaRPr lang="pt-PT"/>
        </a:p>
      </dgm:t>
    </dgm:pt>
    <dgm:pt modelId="{7717E312-ADC8-4228-96F5-BDA8B4EE1D36}" type="pres">
      <dgm:prSet presAssocID="{2F5F6562-9231-42DF-851D-670EA9BF9BDE}" presName="hierChild4" presStyleCnt="0"/>
      <dgm:spPr/>
    </dgm:pt>
    <dgm:pt modelId="{D48B5F66-68C4-470E-BED4-BDCE3DE8AAD0}" type="pres">
      <dgm:prSet presAssocID="{2F5F6562-9231-42DF-851D-670EA9BF9BDE}" presName="hierChild5" presStyleCnt="0"/>
      <dgm:spPr/>
    </dgm:pt>
    <dgm:pt modelId="{266338A8-5713-496F-81A3-07171C05A1C1}" type="pres">
      <dgm:prSet presAssocID="{61A6C6F1-E7C7-45E2-BA57-1C7EF611CC9D}" presName="Name28" presStyleLbl="parChTrans1D2" presStyleIdx="3" presStyleCnt="4"/>
      <dgm:spPr/>
      <dgm:t>
        <a:bodyPr/>
        <a:lstStyle/>
        <a:p>
          <a:endParaRPr lang="pt-PT"/>
        </a:p>
      </dgm:t>
    </dgm:pt>
    <dgm:pt modelId="{37693189-11B0-4BCF-A217-7BA635D39764}" type="pres">
      <dgm:prSet presAssocID="{14755644-D3F5-4BD5-A92D-20DB1C5B48BA}" presName="hierRoot2" presStyleCnt="0">
        <dgm:presLayoutVars>
          <dgm:hierBranch val="init"/>
        </dgm:presLayoutVars>
      </dgm:prSet>
      <dgm:spPr/>
    </dgm:pt>
    <dgm:pt modelId="{FED0BEBB-7AAD-41D5-A42B-2DAC5DF81225}" type="pres">
      <dgm:prSet presAssocID="{14755644-D3F5-4BD5-A92D-20DB1C5B48BA}" presName="rootComposite2" presStyleCnt="0"/>
      <dgm:spPr/>
    </dgm:pt>
    <dgm:pt modelId="{B38B07B2-79D3-4422-808B-057E31CB6EAF}" type="pres">
      <dgm:prSet presAssocID="{14755644-D3F5-4BD5-A92D-20DB1C5B48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363924-9F78-4728-9B8A-C2804C3E0581}" type="pres">
      <dgm:prSet presAssocID="{14755644-D3F5-4BD5-A92D-20DB1C5B48BA}" presName="topArc2" presStyleLbl="parChTrans1D1" presStyleIdx="8" presStyleCnt="10"/>
      <dgm:spPr/>
    </dgm:pt>
    <dgm:pt modelId="{C2A6D3C7-5BEA-47AB-97C0-0DEDB26EA617}" type="pres">
      <dgm:prSet presAssocID="{14755644-D3F5-4BD5-A92D-20DB1C5B48BA}" presName="bottomArc2" presStyleLbl="parChTrans1D1" presStyleIdx="9" presStyleCnt="10"/>
      <dgm:spPr/>
    </dgm:pt>
    <dgm:pt modelId="{64661E8F-6FDE-434D-936A-B32A15EA9C11}" type="pres">
      <dgm:prSet presAssocID="{14755644-D3F5-4BD5-A92D-20DB1C5B48BA}" presName="topConnNode2" presStyleLbl="node2" presStyleIdx="0" presStyleCnt="0"/>
      <dgm:spPr/>
      <dgm:t>
        <a:bodyPr/>
        <a:lstStyle/>
        <a:p>
          <a:endParaRPr lang="pt-PT"/>
        </a:p>
      </dgm:t>
    </dgm:pt>
    <dgm:pt modelId="{7620E887-6A55-4353-BAD6-9D19B1DE5C37}" type="pres">
      <dgm:prSet presAssocID="{14755644-D3F5-4BD5-A92D-20DB1C5B48BA}" presName="hierChild4" presStyleCnt="0"/>
      <dgm:spPr/>
    </dgm:pt>
    <dgm:pt modelId="{76EA42E9-7941-4E90-AE69-6DA6C1CEB12B}" type="pres">
      <dgm:prSet presAssocID="{14755644-D3F5-4BD5-A92D-20DB1C5B48BA}" presName="hierChild5" presStyleCnt="0"/>
      <dgm:spPr/>
    </dgm:pt>
    <dgm:pt modelId="{D8A6F130-984E-4F20-A0E7-6C10634633D6}" type="pres">
      <dgm:prSet presAssocID="{D2E106C2-06C1-4277-B907-123D0755C7EB}" presName="hierChild3" presStyleCnt="0"/>
      <dgm:spPr/>
    </dgm:pt>
  </dgm:ptLst>
  <dgm:cxnLst>
    <dgm:cxn modelId="{CDD6C153-7996-4D1B-B802-B0A00093CA60}" type="presOf" srcId="{14755644-D3F5-4BD5-A92D-20DB1C5B48BA}" destId="{B38B07B2-79D3-4422-808B-057E31CB6EAF}" srcOrd="0" destOrd="0" presId="urn:microsoft.com/office/officeart/2008/layout/HalfCircleOrganizationChart"/>
    <dgm:cxn modelId="{F6F84B1B-93B1-45FA-87D9-66EE54C4F5D5}" type="presOf" srcId="{2F5F6562-9231-42DF-851D-670EA9BF9BDE}" destId="{1B1E99C0-4322-4F2A-A033-648E14202EFE}" srcOrd="1" destOrd="0" presId="urn:microsoft.com/office/officeart/2008/layout/HalfCircleOrganizationChart"/>
    <dgm:cxn modelId="{5DE54DCB-0AC9-4BCD-BE3A-5C417E62CACB}" type="presOf" srcId="{14755644-D3F5-4BD5-A92D-20DB1C5B48BA}" destId="{64661E8F-6FDE-434D-936A-B32A15EA9C11}" srcOrd="1" destOrd="0" presId="urn:microsoft.com/office/officeart/2008/layout/HalfCircleOrganizationChart"/>
    <dgm:cxn modelId="{2890DAD8-EA91-459C-B075-0DCA3FAEC303}" type="presOf" srcId="{B3E7438F-0C47-427D-B4B4-20CD51955EDA}" destId="{D12EBF04-C047-44CE-9245-0208711A6B5D}" srcOrd="0" destOrd="0" presId="urn:microsoft.com/office/officeart/2008/layout/HalfCircleOrganizationChart"/>
    <dgm:cxn modelId="{B46A79C7-77E1-40F4-84DA-62A11AFE5878}" type="presOf" srcId="{B3E7438F-0C47-427D-B4B4-20CD51955EDA}" destId="{40028F86-C55C-4AEA-AB4E-986A5F6781B0}" srcOrd="1" destOrd="0" presId="urn:microsoft.com/office/officeart/2008/layout/HalfCircleOrganizationChart"/>
    <dgm:cxn modelId="{2D1827F4-7A0C-4B57-BC49-4DC19CD84B7E}" type="presOf" srcId="{2F5F6562-9231-42DF-851D-670EA9BF9BDE}" destId="{21FEAE69-4E38-4CBD-BF7B-C9C31C1241F4}" srcOrd="0" destOrd="0" presId="urn:microsoft.com/office/officeart/2008/layout/HalfCircleOrganizationChart"/>
    <dgm:cxn modelId="{648E8EE5-BF9B-4092-9C14-890FC7A3BB95}" srcId="{BF5F4ECB-AD1B-4099-895E-CEC35A227425}" destId="{D2E106C2-06C1-4277-B907-123D0755C7EB}" srcOrd="0" destOrd="0" parTransId="{04291061-A9A9-4040-B15C-6BBCAB172723}" sibTransId="{577DCA7C-9D0A-40FF-A029-00080C2C3B69}"/>
    <dgm:cxn modelId="{C5157CB9-0ED0-4C71-A4A7-AE416854B4DB}" srcId="{D2E106C2-06C1-4277-B907-123D0755C7EB}" destId="{5AEF5E08-6A89-4B5E-B3D5-0354B36A9931}" srcOrd="1" destOrd="0" parTransId="{1231084B-D677-43C9-B958-3502BF5BA51C}" sibTransId="{40F6DABA-41AC-4B09-A23F-8350CA8F14A6}"/>
    <dgm:cxn modelId="{EBCAF05B-C447-4E84-A101-40BB0655B793}" type="presOf" srcId="{8E832C11-8A19-4F64-9444-14AFF5617654}" destId="{6F477729-F0C5-4B00-9FF1-B8906074DE4E}" srcOrd="0" destOrd="0" presId="urn:microsoft.com/office/officeart/2008/layout/HalfCircleOrganizationChart"/>
    <dgm:cxn modelId="{CBD1CA36-85DB-4FC3-9FFC-9F977E680E79}" type="presOf" srcId="{D2E106C2-06C1-4277-B907-123D0755C7EB}" destId="{B70468E5-4055-47EC-8007-72F5C8D4D9E6}" srcOrd="1" destOrd="0" presId="urn:microsoft.com/office/officeart/2008/layout/HalfCircleOrganizationChart"/>
    <dgm:cxn modelId="{EE2B9C7C-4B68-4855-A263-C68410A39334}" type="presOf" srcId="{5AEF5E08-6A89-4B5E-B3D5-0354B36A9931}" destId="{C1978354-976C-4F37-A3C0-6697845C05E1}" srcOrd="1" destOrd="0" presId="urn:microsoft.com/office/officeart/2008/layout/HalfCircleOrganizationChart"/>
    <dgm:cxn modelId="{1EAA9AE3-8AB5-4958-B57E-30FED94019D9}" srcId="{D2E106C2-06C1-4277-B907-123D0755C7EB}" destId="{B3E7438F-0C47-427D-B4B4-20CD51955EDA}" srcOrd="0" destOrd="0" parTransId="{F386EC5E-2F9D-4140-92E1-F20D53B803EA}" sibTransId="{F47C9494-A01A-4E76-88E1-E55CE6D0AADD}"/>
    <dgm:cxn modelId="{81563583-7ED4-4DAB-8A6A-9694ADD53AE5}" type="presOf" srcId="{1231084B-D677-43C9-B958-3502BF5BA51C}" destId="{72F6FCA4-B162-430F-A0F5-0803C0419DDD}" srcOrd="0" destOrd="0" presId="urn:microsoft.com/office/officeart/2008/layout/HalfCircleOrganizationChart"/>
    <dgm:cxn modelId="{53F5FC0B-35F7-45F9-9E61-6A5C8D2FAC07}" srcId="{D2E106C2-06C1-4277-B907-123D0755C7EB}" destId="{14755644-D3F5-4BD5-A92D-20DB1C5B48BA}" srcOrd="3" destOrd="0" parTransId="{61A6C6F1-E7C7-45E2-BA57-1C7EF611CC9D}" sibTransId="{B373BCE0-6C89-45BF-8358-83470EA7234F}"/>
    <dgm:cxn modelId="{F80013F3-2EB4-4A00-99AA-254AD53D20B9}" type="presOf" srcId="{61A6C6F1-E7C7-45E2-BA57-1C7EF611CC9D}" destId="{266338A8-5713-496F-81A3-07171C05A1C1}" srcOrd="0" destOrd="0" presId="urn:microsoft.com/office/officeart/2008/layout/HalfCircleOrganizationChart"/>
    <dgm:cxn modelId="{C7054FAB-A780-4010-9A6C-DE5FEE494BBE}" type="presOf" srcId="{5AEF5E08-6A89-4B5E-B3D5-0354B36A9931}" destId="{39E5194C-AC9E-46CA-BF78-FD9DFF58C22B}" srcOrd="0" destOrd="0" presId="urn:microsoft.com/office/officeart/2008/layout/HalfCircleOrganizationChart"/>
    <dgm:cxn modelId="{AA8AC2CF-E6F1-4DBD-B445-79BAB2FAB1BC}" type="presOf" srcId="{F386EC5E-2F9D-4140-92E1-F20D53B803EA}" destId="{371D31C7-ED3E-44A6-95E5-6DC0A8C30945}" srcOrd="0" destOrd="0" presId="urn:microsoft.com/office/officeart/2008/layout/HalfCircleOrganizationChart"/>
    <dgm:cxn modelId="{3E2B9D78-F3BC-4603-B4A5-1DCE848CF785}" type="presOf" srcId="{BF5F4ECB-AD1B-4099-895E-CEC35A227425}" destId="{4ADDE5F7-885D-40EA-A6EB-30F2232E740D}" srcOrd="0" destOrd="0" presId="urn:microsoft.com/office/officeart/2008/layout/HalfCircleOrganizationChart"/>
    <dgm:cxn modelId="{9B1BD583-4A5C-4D28-9D2B-2DC6617C02DD}" srcId="{D2E106C2-06C1-4277-B907-123D0755C7EB}" destId="{2F5F6562-9231-42DF-851D-670EA9BF9BDE}" srcOrd="2" destOrd="0" parTransId="{8E832C11-8A19-4F64-9444-14AFF5617654}" sibTransId="{2F4FB12D-598D-48D0-8E60-547B0A7598AF}"/>
    <dgm:cxn modelId="{7DB780A1-969E-4763-A1C4-A3A4046D2D86}" type="presOf" srcId="{D2E106C2-06C1-4277-B907-123D0755C7EB}" destId="{F4E4881A-2F22-4B81-996B-C31BD2D3DDF8}" srcOrd="0" destOrd="0" presId="urn:microsoft.com/office/officeart/2008/layout/HalfCircleOrganizationChart"/>
    <dgm:cxn modelId="{459053D2-4D6D-48ED-AC3B-D8E699F5F2B8}" type="presParOf" srcId="{4ADDE5F7-885D-40EA-A6EB-30F2232E740D}" destId="{7C420951-D2C9-428A-92DF-96CAA70CD34C}" srcOrd="0" destOrd="0" presId="urn:microsoft.com/office/officeart/2008/layout/HalfCircleOrganizationChart"/>
    <dgm:cxn modelId="{FEC2DF41-38DC-446A-B8EE-F17ACE005964}" type="presParOf" srcId="{7C420951-D2C9-428A-92DF-96CAA70CD34C}" destId="{E280D405-F1C9-4BA1-ADD9-4B38AA570D1D}" srcOrd="0" destOrd="0" presId="urn:microsoft.com/office/officeart/2008/layout/HalfCircleOrganizationChart"/>
    <dgm:cxn modelId="{5EA2D7E9-37DA-4E20-B883-4F3F0774E4EE}" type="presParOf" srcId="{E280D405-F1C9-4BA1-ADD9-4B38AA570D1D}" destId="{F4E4881A-2F22-4B81-996B-C31BD2D3DDF8}" srcOrd="0" destOrd="0" presId="urn:microsoft.com/office/officeart/2008/layout/HalfCircleOrganizationChart"/>
    <dgm:cxn modelId="{CC22E1BE-6502-42EC-91CF-D2350EFB9E1F}" type="presParOf" srcId="{E280D405-F1C9-4BA1-ADD9-4B38AA570D1D}" destId="{7673AA68-F4EA-48C4-B937-02BEC653FCDC}" srcOrd="1" destOrd="0" presId="urn:microsoft.com/office/officeart/2008/layout/HalfCircleOrganizationChart"/>
    <dgm:cxn modelId="{8198C4A5-5CDF-46DB-B3AF-F5D30A49A594}" type="presParOf" srcId="{E280D405-F1C9-4BA1-ADD9-4B38AA570D1D}" destId="{7EFBC8EF-E44F-41D6-80FE-3B9B9B9E7044}" srcOrd="2" destOrd="0" presId="urn:microsoft.com/office/officeart/2008/layout/HalfCircleOrganizationChart"/>
    <dgm:cxn modelId="{69404972-BD33-4D16-8473-D32C91B9A0D9}" type="presParOf" srcId="{E280D405-F1C9-4BA1-ADD9-4B38AA570D1D}" destId="{B70468E5-4055-47EC-8007-72F5C8D4D9E6}" srcOrd="3" destOrd="0" presId="urn:microsoft.com/office/officeart/2008/layout/HalfCircleOrganizationChart"/>
    <dgm:cxn modelId="{E5631035-8B3C-4055-8C54-799D8613F94C}" type="presParOf" srcId="{7C420951-D2C9-428A-92DF-96CAA70CD34C}" destId="{0F9372AF-4E8A-4CA7-BC65-9604FB8C8D3C}" srcOrd="1" destOrd="0" presId="urn:microsoft.com/office/officeart/2008/layout/HalfCircleOrganizationChart"/>
    <dgm:cxn modelId="{74D09841-6661-4DA5-9337-D84940E6BB30}" type="presParOf" srcId="{0F9372AF-4E8A-4CA7-BC65-9604FB8C8D3C}" destId="{371D31C7-ED3E-44A6-95E5-6DC0A8C30945}" srcOrd="0" destOrd="0" presId="urn:microsoft.com/office/officeart/2008/layout/HalfCircleOrganizationChart"/>
    <dgm:cxn modelId="{FAE4A845-B429-44DB-AD03-E668DA1B80AF}" type="presParOf" srcId="{0F9372AF-4E8A-4CA7-BC65-9604FB8C8D3C}" destId="{248A1487-2CF3-4965-A148-9A3FC42B5911}" srcOrd="1" destOrd="0" presId="urn:microsoft.com/office/officeart/2008/layout/HalfCircleOrganizationChart"/>
    <dgm:cxn modelId="{EDDBF16D-A880-4F7E-9444-4FFDC4C83EEC}" type="presParOf" srcId="{248A1487-2CF3-4965-A148-9A3FC42B5911}" destId="{A1416005-B1F8-405D-85B0-8690E846663F}" srcOrd="0" destOrd="0" presId="urn:microsoft.com/office/officeart/2008/layout/HalfCircleOrganizationChart"/>
    <dgm:cxn modelId="{9D5860CB-9F05-4E61-B96F-3D32475CA900}" type="presParOf" srcId="{A1416005-B1F8-405D-85B0-8690E846663F}" destId="{D12EBF04-C047-44CE-9245-0208711A6B5D}" srcOrd="0" destOrd="0" presId="urn:microsoft.com/office/officeart/2008/layout/HalfCircleOrganizationChart"/>
    <dgm:cxn modelId="{C64629C5-5CED-456D-9E96-E99257E247E1}" type="presParOf" srcId="{A1416005-B1F8-405D-85B0-8690E846663F}" destId="{A21C09E8-FA1B-4382-A7C2-BB6070BB7E3C}" srcOrd="1" destOrd="0" presId="urn:microsoft.com/office/officeart/2008/layout/HalfCircleOrganizationChart"/>
    <dgm:cxn modelId="{3E6E6AA4-CC05-49B3-ABE6-4DEBFF4323DF}" type="presParOf" srcId="{A1416005-B1F8-405D-85B0-8690E846663F}" destId="{5EE9FFFB-10A9-4EAA-A287-5718E41CE85C}" srcOrd="2" destOrd="0" presId="urn:microsoft.com/office/officeart/2008/layout/HalfCircleOrganizationChart"/>
    <dgm:cxn modelId="{B8813CFF-6CA9-499E-A64E-A9213AB161DE}" type="presParOf" srcId="{A1416005-B1F8-405D-85B0-8690E846663F}" destId="{40028F86-C55C-4AEA-AB4E-986A5F6781B0}" srcOrd="3" destOrd="0" presId="urn:microsoft.com/office/officeart/2008/layout/HalfCircleOrganizationChart"/>
    <dgm:cxn modelId="{6F3EA1A5-7310-47A6-9CDF-684CD5325C94}" type="presParOf" srcId="{248A1487-2CF3-4965-A148-9A3FC42B5911}" destId="{1F4C3F42-74F4-463D-A203-CFD76BE346A5}" srcOrd="1" destOrd="0" presId="urn:microsoft.com/office/officeart/2008/layout/HalfCircleOrganizationChart"/>
    <dgm:cxn modelId="{3472D6E3-0CC5-4E27-8557-896E1AF47750}" type="presParOf" srcId="{248A1487-2CF3-4965-A148-9A3FC42B5911}" destId="{2BBF67F0-646A-42ED-B621-ECEEA032FD5A}" srcOrd="2" destOrd="0" presId="urn:microsoft.com/office/officeart/2008/layout/HalfCircleOrganizationChart"/>
    <dgm:cxn modelId="{5D19BDA7-B810-40AD-A0D9-587383389A2A}" type="presParOf" srcId="{0F9372AF-4E8A-4CA7-BC65-9604FB8C8D3C}" destId="{72F6FCA4-B162-430F-A0F5-0803C0419DDD}" srcOrd="2" destOrd="0" presId="urn:microsoft.com/office/officeart/2008/layout/HalfCircleOrganizationChart"/>
    <dgm:cxn modelId="{B398508B-F50B-4946-8323-4430CB3BADA3}" type="presParOf" srcId="{0F9372AF-4E8A-4CA7-BC65-9604FB8C8D3C}" destId="{8A1455CD-50CF-4AAE-A889-66CA5E109EEB}" srcOrd="3" destOrd="0" presId="urn:microsoft.com/office/officeart/2008/layout/HalfCircleOrganizationChart"/>
    <dgm:cxn modelId="{A9145254-B9A8-4268-8EC4-3C6BA256A70F}" type="presParOf" srcId="{8A1455CD-50CF-4AAE-A889-66CA5E109EEB}" destId="{AF7A7E10-DC20-49C4-9F96-D822B1D9267F}" srcOrd="0" destOrd="0" presId="urn:microsoft.com/office/officeart/2008/layout/HalfCircleOrganizationChart"/>
    <dgm:cxn modelId="{A8A122B7-4A85-4001-A23C-1503808B9B0B}" type="presParOf" srcId="{AF7A7E10-DC20-49C4-9F96-D822B1D9267F}" destId="{39E5194C-AC9E-46CA-BF78-FD9DFF58C22B}" srcOrd="0" destOrd="0" presId="urn:microsoft.com/office/officeart/2008/layout/HalfCircleOrganizationChart"/>
    <dgm:cxn modelId="{084C419C-8C5E-4D4C-B8B1-005E748D4A13}" type="presParOf" srcId="{AF7A7E10-DC20-49C4-9F96-D822B1D9267F}" destId="{2CF8B32F-58BF-4709-93C8-9302C42E1353}" srcOrd="1" destOrd="0" presId="urn:microsoft.com/office/officeart/2008/layout/HalfCircleOrganizationChart"/>
    <dgm:cxn modelId="{56CFB1AF-1EC3-40CB-A04F-B390DC9BE383}" type="presParOf" srcId="{AF7A7E10-DC20-49C4-9F96-D822B1D9267F}" destId="{8836396E-9D71-4E91-8368-4DB301A8D6DD}" srcOrd="2" destOrd="0" presId="urn:microsoft.com/office/officeart/2008/layout/HalfCircleOrganizationChart"/>
    <dgm:cxn modelId="{7FA10439-5C86-4247-A1D8-C93D67824A56}" type="presParOf" srcId="{AF7A7E10-DC20-49C4-9F96-D822B1D9267F}" destId="{C1978354-976C-4F37-A3C0-6697845C05E1}" srcOrd="3" destOrd="0" presId="urn:microsoft.com/office/officeart/2008/layout/HalfCircleOrganizationChart"/>
    <dgm:cxn modelId="{2F10ADCB-73EB-4C29-8C1D-1D2DA48ECA79}" type="presParOf" srcId="{8A1455CD-50CF-4AAE-A889-66CA5E109EEB}" destId="{E2EA006E-726B-423A-B59D-4DA5083AC474}" srcOrd="1" destOrd="0" presId="urn:microsoft.com/office/officeart/2008/layout/HalfCircleOrganizationChart"/>
    <dgm:cxn modelId="{A17DA29D-ACF6-4FF5-8FC8-A9D0655E6DD4}" type="presParOf" srcId="{8A1455CD-50CF-4AAE-A889-66CA5E109EEB}" destId="{963FB19E-CC0E-4D58-A19B-3058E3221E6B}" srcOrd="2" destOrd="0" presId="urn:microsoft.com/office/officeart/2008/layout/HalfCircleOrganizationChart"/>
    <dgm:cxn modelId="{C5E06FEF-7F63-4572-9964-A943452873F9}" type="presParOf" srcId="{0F9372AF-4E8A-4CA7-BC65-9604FB8C8D3C}" destId="{6F477729-F0C5-4B00-9FF1-B8906074DE4E}" srcOrd="4" destOrd="0" presId="urn:microsoft.com/office/officeart/2008/layout/HalfCircleOrganizationChart"/>
    <dgm:cxn modelId="{BA984140-4E0B-47AD-AB22-4FA2FADA9AC2}" type="presParOf" srcId="{0F9372AF-4E8A-4CA7-BC65-9604FB8C8D3C}" destId="{EF3619AB-1711-4F63-A0B0-C71C27F56773}" srcOrd="5" destOrd="0" presId="urn:microsoft.com/office/officeart/2008/layout/HalfCircleOrganizationChart"/>
    <dgm:cxn modelId="{FE6A46B1-8DA2-4F23-9822-E9A307F107A1}" type="presParOf" srcId="{EF3619AB-1711-4F63-A0B0-C71C27F56773}" destId="{78F1735C-7B5D-4803-8C64-C0CC8DB00472}" srcOrd="0" destOrd="0" presId="urn:microsoft.com/office/officeart/2008/layout/HalfCircleOrganizationChart"/>
    <dgm:cxn modelId="{1334A9B8-15BB-4110-A23C-E43445959FCF}" type="presParOf" srcId="{78F1735C-7B5D-4803-8C64-C0CC8DB00472}" destId="{21FEAE69-4E38-4CBD-BF7B-C9C31C1241F4}" srcOrd="0" destOrd="0" presId="urn:microsoft.com/office/officeart/2008/layout/HalfCircleOrganizationChart"/>
    <dgm:cxn modelId="{E1379961-61C8-4E00-A1B3-3A6395E9EA18}" type="presParOf" srcId="{78F1735C-7B5D-4803-8C64-C0CC8DB00472}" destId="{50C97AC4-3E99-43AF-B28C-6550C99EFDC6}" srcOrd="1" destOrd="0" presId="urn:microsoft.com/office/officeart/2008/layout/HalfCircleOrganizationChart"/>
    <dgm:cxn modelId="{354D0E26-66D3-4738-BBD1-CE7059A8CC2C}" type="presParOf" srcId="{78F1735C-7B5D-4803-8C64-C0CC8DB00472}" destId="{11723A24-4D2F-412F-9256-D2A5DB160EE7}" srcOrd="2" destOrd="0" presId="urn:microsoft.com/office/officeart/2008/layout/HalfCircleOrganizationChart"/>
    <dgm:cxn modelId="{6F1DB72F-2840-4D26-860E-0A7E43D91E61}" type="presParOf" srcId="{78F1735C-7B5D-4803-8C64-C0CC8DB00472}" destId="{1B1E99C0-4322-4F2A-A033-648E14202EFE}" srcOrd="3" destOrd="0" presId="urn:microsoft.com/office/officeart/2008/layout/HalfCircleOrganizationChart"/>
    <dgm:cxn modelId="{18DE7985-7473-4304-83B6-9C3B45ED3484}" type="presParOf" srcId="{EF3619AB-1711-4F63-A0B0-C71C27F56773}" destId="{7717E312-ADC8-4228-96F5-BDA8B4EE1D36}" srcOrd="1" destOrd="0" presId="urn:microsoft.com/office/officeart/2008/layout/HalfCircleOrganizationChart"/>
    <dgm:cxn modelId="{68A61269-C746-487C-8D16-CAD30B2F7675}" type="presParOf" srcId="{EF3619AB-1711-4F63-A0B0-C71C27F56773}" destId="{D48B5F66-68C4-470E-BED4-BDCE3DE8AAD0}" srcOrd="2" destOrd="0" presId="urn:microsoft.com/office/officeart/2008/layout/HalfCircleOrganizationChart"/>
    <dgm:cxn modelId="{0AA2531D-3931-42C2-A598-CE3726A686DD}" type="presParOf" srcId="{0F9372AF-4E8A-4CA7-BC65-9604FB8C8D3C}" destId="{266338A8-5713-496F-81A3-07171C05A1C1}" srcOrd="6" destOrd="0" presId="urn:microsoft.com/office/officeart/2008/layout/HalfCircleOrganizationChart"/>
    <dgm:cxn modelId="{6EA9E36C-C70B-439B-BC1D-D0DC42E79EDA}" type="presParOf" srcId="{0F9372AF-4E8A-4CA7-BC65-9604FB8C8D3C}" destId="{37693189-11B0-4BCF-A217-7BA635D39764}" srcOrd="7" destOrd="0" presId="urn:microsoft.com/office/officeart/2008/layout/HalfCircleOrganizationChart"/>
    <dgm:cxn modelId="{19982737-0C56-4F41-8CC1-8DA01A9115AF}" type="presParOf" srcId="{37693189-11B0-4BCF-A217-7BA635D39764}" destId="{FED0BEBB-7AAD-41D5-A42B-2DAC5DF81225}" srcOrd="0" destOrd="0" presId="urn:microsoft.com/office/officeart/2008/layout/HalfCircleOrganizationChart"/>
    <dgm:cxn modelId="{167D6A50-DADD-444D-AD63-245B5A71B2B1}" type="presParOf" srcId="{FED0BEBB-7AAD-41D5-A42B-2DAC5DF81225}" destId="{B38B07B2-79D3-4422-808B-057E31CB6EAF}" srcOrd="0" destOrd="0" presId="urn:microsoft.com/office/officeart/2008/layout/HalfCircleOrganizationChart"/>
    <dgm:cxn modelId="{D01BC3E4-78A4-4C27-830A-C447F0486B84}" type="presParOf" srcId="{FED0BEBB-7AAD-41D5-A42B-2DAC5DF81225}" destId="{C3363924-9F78-4728-9B8A-C2804C3E0581}" srcOrd="1" destOrd="0" presId="urn:microsoft.com/office/officeart/2008/layout/HalfCircleOrganizationChart"/>
    <dgm:cxn modelId="{FFA4AC1B-6CAE-4876-BD87-52662A4084B2}" type="presParOf" srcId="{FED0BEBB-7AAD-41D5-A42B-2DAC5DF81225}" destId="{C2A6D3C7-5BEA-47AB-97C0-0DEDB26EA617}" srcOrd="2" destOrd="0" presId="urn:microsoft.com/office/officeart/2008/layout/HalfCircleOrganizationChart"/>
    <dgm:cxn modelId="{92CF4187-2FFC-4942-9C22-69A50F74BD7B}" type="presParOf" srcId="{FED0BEBB-7AAD-41D5-A42B-2DAC5DF81225}" destId="{64661E8F-6FDE-434D-936A-B32A15EA9C11}" srcOrd="3" destOrd="0" presId="urn:microsoft.com/office/officeart/2008/layout/HalfCircleOrganizationChart"/>
    <dgm:cxn modelId="{6D5C841E-B8A9-4590-90C5-CD8D7018260A}" type="presParOf" srcId="{37693189-11B0-4BCF-A217-7BA635D39764}" destId="{7620E887-6A55-4353-BAD6-9D19B1DE5C37}" srcOrd="1" destOrd="0" presId="urn:microsoft.com/office/officeart/2008/layout/HalfCircleOrganizationChart"/>
    <dgm:cxn modelId="{69C0AA78-9D93-44BF-BB63-C1E1AECCAEC9}" type="presParOf" srcId="{37693189-11B0-4BCF-A217-7BA635D39764}" destId="{76EA42E9-7941-4E90-AE69-6DA6C1CEB12B}" srcOrd="2" destOrd="0" presId="urn:microsoft.com/office/officeart/2008/layout/HalfCircleOrganizationChart"/>
    <dgm:cxn modelId="{DE70D0F3-5B3F-457B-A054-79C2703321C5}" type="presParOf" srcId="{7C420951-D2C9-428A-92DF-96CAA70CD34C}" destId="{D8A6F130-984E-4F20-A0E7-6C10634633D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800" dirty="0" smtClean="0"/>
            <a:t>Cooperação para a inovação e o intercâmbio de boas práticas (AC2)</a:t>
          </a:r>
          <a:endParaRPr lang="pt-PT" sz="2800" b="1" dirty="0">
            <a:latin typeface="Calibri" panose="020F0502020204030204" pitchFamily="34" charset="0"/>
          </a:endParaRPr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800" dirty="0" smtClean="0"/>
            <a:t>Parcerias estratégicas entre instituições de educação e formação ou organizações de jovens e </a:t>
          </a:r>
          <a:r>
            <a:rPr lang="pt-PT" sz="2800" b="1" dirty="0" smtClean="0"/>
            <a:t>outros atores relevantes</a:t>
          </a:r>
          <a:endParaRPr lang="pt-PT" sz="2800" b="1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03CC6920-2201-4AA7-8E00-0E45CE2883B2}">
      <dgm:prSet phldrT="[Texto]" custT="1"/>
      <dgm:spPr/>
      <dgm:t>
        <a:bodyPr/>
        <a:lstStyle/>
        <a:p>
          <a:r>
            <a:rPr lang="pt-PT" sz="2800" dirty="0" smtClean="0"/>
            <a:t>Plataformas TIC incluindo </a:t>
          </a:r>
          <a:r>
            <a:rPr lang="pt-PT" sz="2800" i="1" dirty="0" err="1" smtClean="0"/>
            <a:t>eTwinning</a:t>
          </a:r>
          <a:endParaRPr lang="pt-PT" sz="2800" i="1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endParaRPr lang="pt-PT"/>
        </a:p>
      </dgm:t>
    </dgm:pt>
    <dgm:pt modelId="{E01E0C05-CCB0-4516-A3C7-BAA47C3B1ECE}">
      <dgm:prSet phldrT="[Texto]" custT="1"/>
      <dgm:spPr/>
      <dgm:t>
        <a:bodyPr/>
        <a:lstStyle/>
        <a:p>
          <a:endParaRPr lang="pt-PT" sz="2800" dirty="0"/>
        </a:p>
      </dgm:t>
    </dgm:pt>
    <dgm:pt modelId="{F1503A64-A0CF-4930-BB65-76AF43EF2019}" type="parTrans" cxnId="{F4E19AD5-B4BB-4844-A5A4-70D2C4349EBE}">
      <dgm:prSet/>
      <dgm:spPr/>
      <dgm:t>
        <a:bodyPr/>
        <a:lstStyle/>
        <a:p>
          <a:endParaRPr lang="pt-PT"/>
        </a:p>
      </dgm:t>
    </dgm:pt>
    <dgm:pt modelId="{6FACD0C0-F965-4210-A0BD-AB01E05E951B}" type="sibTrans" cxnId="{F4E19AD5-B4BB-4844-A5A4-70D2C4349EBE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1" custScaleY="8862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6FE2FE-575F-4AF6-A79E-29F23592155E}" type="pres">
      <dgm:prSet presAssocID="{EF0D08DD-A8F3-401D-8482-3B03E52DC26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AEA4B4A-64D6-4E5F-9631-2B908B76888E}" type="presOf" srcId="{163BC180-82DA-4DAB-991C-480DEAC927D6}" destId="{466FE2FE-575F-4AF6-A79E-29F23592155E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9822747A-B003-4C84-B30E-5E4D2D6BBDF2}" type="presOf" srcId="{EF0D08DD-A8F3-401D-8482-3B03E52DC26A}" destId="{2EE0E973-0D14-4742-885E-8DB714FA20E6}" srcOrd="0" destOrd="0" presId="urn:microsoft.com/office/officeart/2005/8/layout/vList2"/>
    <dgm:cxn modelId="{85A1FF12-D939-4321-B928-257BD21F2A99}" type="presOf" srcId="{E2230A68-6AF5-4FCF-97AD-36F56F0D87BB}" destId="{68EE4DE1-C4D9-4A16-B785-E06B08150737}" srcOrd="0" destOrd="0" presId="urn:microsoft.com/office/officeart/2005/8/layout/vList2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F4E19AD5-B4BB-4844-A5A4-70D2C4349EBE}" srcId="{EF0D08DD-A8F3-401D-8482-3B03E52DC26A}" destId="{E01E0C05-CCB0-4516-A3C7-BAA47C3B1ECE}" srcOrd="1" destOrd="0" parTransId="{F1503A64-A0CF-4930-BB65-76AF43EF2019}" sibTransId="{6FACD0C0-F965-4210-A0BD-AB01E05E951B}"/>
    <dgm:cxn modelId="{4CC83CF4-3582-4320-ACBA-54E083D39922}" type="presOf" srcId="{03CC6920-2201-4AA7-8E00-0E45CE2883B2}" destId="{466FE2FE-575F-4AF6-A79E-29F23592155E}" srcOrd="0" destOrd="2" presId="urn:microsoft.com/office/officeart/2005/8/layout/vList2"/>
    <dgm:cxn modelId="{B37AD5EC-58F1-4643-B671-F13DC96B5D73}" srcId="{EF0D08DD-A8F3-401D-8482-3B03E52DC26A}" destId="{03CC6920-2201-4AA7-8E00-0E45CE2883B2}" srcOrd="2" destOrd="0" parTransId="{1262F028-BF16-4412-9125-2224223F7F1A}" sibTransId="{FAC0D681-7922-47BE-A9D7-D847C5E0EDFB}"/>
    <dgm:cxn modelId="{4F2ABFCC-66D4-450C-BB46-F8714F547F61}" type="presOf" srcId="{E01E0C05-CCB0-4516-A3C7-BAA47C3B1ECE}" destId="{466FE2FE-575F-4AF6-A79E-29F23592155E}" srcOrd="0" destOrd="1" presId="urn:microsoft.com/office/officeart/2005/8/layout/vList2"/>
    <dgm:cxn modelId="{8D7827FA-447C-4A48-BAE4-F5BEDC86C2B3}" type="presParOf" srcId="{68EE4DE1-C4D9-4A16-B785-E06B08150737}" destId="{2EE0E973-0D14-4742-885E-8DB714FA20E6}" srcOrd="0" destOrd="0" presId="urn:microsoft.com/office/officeart/2005/8/layout/vList2"/>
    <dgm:cxn modelId="{EF0D3486-8972-4354-B3C8-E93229C97EF4}" type="presParOf" srcId="{68EE4DE1-C4D9-4A16-B785-E06B08150737}" destId="{466FE2FE-575F-4AF6-A79E-29F23592155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1000" dirty="0" smtClean="0"/>
            <a:t>Prioridades para a </a:t>
          </a:r>
          <a:r>
            <a:rPr lang="pt-PT" sz="1400" b="1" dirty="0" smtClean="0"/>
            <a:t>EDUCAÇÃO</a:t>
          </a:r>
          <a:r>
            <a:rPr lang="pt-PT" sz="1000" b="1" dirty="0" smtClean="0"/>
            <a:t> ESCOLAR</a:t>
          </a:r>
          <a:endParaRPr lang="pt-PT" sz="1000" b="1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/>
      <dgm:spPr/>
      <dgm:t>
        <a:bodyPr/>
        <a:lstStyle/>
        <a:p>
          <a:r>
            <a:rPr lang="pt-PT" dirty="0" smtClean="0"/>
            <a:t>No âmbito do apoio à reforma política – EF 2020 e EUROPA  2020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2400" dirty="0" smtClean="0"/>
            <a:t>Combater o abandono escolar precoce;</a:t>
          </a:r>
          <a:endParaRPr lang="pt-PT" sz="2400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9B1BFCD3-57FE-4B2C-856E-F3F1A4812853}">
      <dgm:prSet phldrT="[Texto]" custT="1"/>
      <dgm:spPr/>
      <dgm:t>
        <a:bodyPr/>
        <a:lstStyle/>
        <a:p>
          <a:r>
            <a:rPr lang="pt-PT" sz="2400" dirty="0" smtClean="0"/>
            <a:t>Melhorar as competências-chave;</a:t>
          </a:r>
          <a:endParaRPr lang="pt-PT" sz="2400" dirty="0"/>
        </a:p>
      </dgm:t>
    </dgm:pt>
    <dgm:pt modelId="{17E31A07-DEFE-4ACB-A948-C40137EA6484}" type="parTrans" cxnId="{31A6E69B-C6CD-4689-BC4F-7638F55DFA3E}">
      <dgm:prSet/>
      <dgm:spPr/>
      <dgm:t>
        <a:bodyPr/>
        <a:lstStyle/>
        <a:p>
          <a:endParaRPr lang="pt-PT"/>
        </a:p>
      </dgm:t>
    </dgm:pt>
    <dgm:pt modelId="{6B2B955C-CC15-4843-B52F-18333664E2F6}" type="sibTrans" cxnId="{31A6E69B-C6CD-4689-BC4F-7638F55DFA3E}">
      <dgm:prSet/>
      <dgm:spPr/>
      <dgm:t>
        <a:bodyPr/>
        <a:lstStyle/>
        <a:p>
          <a:endParaRPr lang="pt-PT"/>
        </a:p>
      </dgm:t>
    </dgm:pt>
    <dgm:pt modelId="{A29AB7C6-F0EF-4E3F-A3C6-21F597B62D85}">
      <dgm:prSet phldrT="[Texto]" custT="1"/>
      <dgm:spPr/>
      <dgm:t>
        <a:bodyPr/>
        <a:lstStyle/>
        <a:p>
          <a:r>
            <a:rPr lang="pt-PT" sz="2400" dirty="0" smtClean="0"/>
            <a:t>Reforçar a qualidade na educação pré-escolar / creche (ISCED 0)</a:t>
          </a:r>
          <a:endParaRPr lang="pt-PT" sz="2400" dirty="0"/>
        </a:p>
      </dgm:t>
    </dgm:pt>
    <dgm:pt modelId="{9553B372-2C97-4F2B-A2B0-5C4342177B74}" type="parTrans" cxnId="{E9112A1E-6A21-468E-B4BE-81C48986C408}">
      <dgm:prSet/>
      <dgm:spPr/>
      <dgm:t>
        <a:bodyPr/>
        <a:lstStyle/>
        <a:p>
          <a:endParaRPr lang="pt-PT"/>
        </a:p>
      </dgm:t>
    </dgm:pt>
    <dgm:pt modelId="{FCDF582C-196B-4F4F-8CA6-19EA5C1A5C2C}" type="sibTrans" cxnId="{E9112A1E-6A21-468E-B4BE-81C48986C408}">
      <dgm:prSet/>
      <dgm:spPr/>
      <dgm:t>
        <a:bodyPr/>
        <a:lstStyle/>
        <a:p>
          <a:endParaRPr lang="pt-PT"/>
        </a:p>
      </dgm:t>
    </dgm:pt>
    <dgm:pt modelId="{C64C6900-DFCA-426D-ADFC-10BA1C9460E0}">
      <dgm:prSet phldrT="[Texto]" custT="1"/>
      <dgm:spPr/>
      <dgm:t>
        <a:bodyPr/>
        <a:lstStyle/>
        <a:p>
          <a:r>
            <a:rPr lang="pt-PT" sz="2400" dirty="0" smtClean="0"/>
            <a:t>Qualidade dos projetos</a:t>
          </a:r>
          <a:endParaRPr lang="pt-PT" sz="2400" dirty="0"/>
        </a:p>
      </dgm:t>
    </dgm:pt>
    <dgm:pt modelId="{7E50EF3E-9DD4-40CF-9603-C79ABFD11D11}" type="parTrans" cxnId="{3D825F71-FA6F-497E-89F7-777C977F6C54}">
      <dgm:prSet/>
      <dgm:spPr/>
      <dgm:t>
        <a:bodyPr/>
        <a:lstStyle/>
        <a:p>
          <a:endParaRPr lang="pt-PT"/>
        </a:p>
      </dgm:t>
    </dgm:pt>
    <dgm:pt modelId="{341AE13B-BFF6-4720-A1D2-65E89692AA80}" type="sibTrans" cxnId="{3D825F71-FA6F-497E-89F7-777C977F6C54}">
      <dgm:prSet/>
      <dgm:spPr/>
      <dgm:t>
        <a:bodyPr/>
        <a:lstStyle/>
        <a:p>
          <a:endParaRPr lang="pt-PT"/>
        </a:p>
      </dgm:t>
    </dgm:pt>
    <dgm:pt modelId="{BC169603-857F-4EBC-A730-8F024C9D9B97}">
      <dgm:prSet phldrT="[Texto]" custT="1"/>
      <dgm:spPr/>
      <dgm:t>
        <a:bodyPr/>
        <a:lstStyle/>
        <a:p>
          <a:r>
            <a:rPr lang="pt-PT" sz="2400" dirty="0" smtClean="0"/>
            <a:t>Disseminação dos projetos</a:t>
          </a:r>
          <a:endParaRPr lang="pt-PT" sz="2400" dirty="0"/>
        </a:p>
      </dgm:t>
    </dgm:pt>
    <dgm:pt modelId="{B33BB0E6-89B6-4BFA-90FC-36A941EF734C}" type="parTrans" cxnId="{C7188171-6F9E-497C-A836-12CF7066A864}">
      <dgm:prSet/>
      <dgm:spPr/>
      <dgm:t>
        <a:bodyPr/>
        <a:lstStyle/>
        <a:p>
          <a:endParaRPr lang="pt-PT"/>
        </a:p>
      </dgm:t>
    </dgm:pt>
    <dgm:pt modelId="{660581A2-3AEF-4AD6-A3FD-947AE3875829}" type="sibTrans" cxnId="{C7188171-6F9E-497C-A836-12CF7066A864}">
      <dgm:prSet/>
      <dgm:spPr/>
      <dgm:t>
        <a:bodyPr/>
        <a:lstStyle/>
        <a:p>
          <a:endParaRPr lang="pt-PT"/>
        </a:p>
      </dgm:t>
    </dgm:pt>
    <dgm:pt modelId="{8E59CBAE-90AA-462F-99E5-E058E94FAFF0}">
      <dgm:prSet phldrT="[Texto]" custT="1"/>
      <dgm:spPr/>
      <dgm:t>
        <a:bodyPr/>
        <a:lstStyle/>
        <a:p>
          <a:r>
            <a:rPr lang="pt-PT" sz="2400" dirty="0" smtClean="0"/>
            <a:t>Competências linguísticas</a:t>
          </a:r>
          <a:endParaRPr lang="pt-PT" sz="2400" dirty="0"/>
        </a:p>
      </dgm:t>
    </dgm:pt>
    <dgm:pt modelId="{412BBC08-6C38-4725-AD2D-D627480A9D22}" type="parTrans" cxnId="{2B57B93F-1ACE-4E7B-A297-EE2634742B75}">
      <dgm:prSet/>
      <dgm:spPr/>
      <dgm:t>
        <a:bodyPr/>
        <a:lstStyle/>
        <a:p>
          <a:endParaRPr lang="pt-PT"/>
        </a:p>
      </dgm:t>
    </dgm:pt>
    <dgm:pt modelId="{E607D0AF-7811-43E6-9C7B-8E89723EC2C0}" type="sibTrans" cxnId="{2B57B93F-1ACE-4E7B-A297-EE2634742B75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 custScaleY="57006" custLinFactY="-18345" custLinFactNeighborX="-19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 custScaleY="7100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3504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FDED549-D0F6-4A3A-A7A0-83E12E01225B}" type="presOf" srcId="{163BC180-82DA-4DAB-991C-480DEAC927D6}" destId="{AABE359F-8994-456F-8E59-C470EF729490}" srcOrd="0" destOrd="0" presId="urn:microsoft.com/office/officeart/2005/8/layout/vList2"/>
    <dgm:cxn modelId="{F3B4C5DF-6A05-44B7-8783-6E159E0B7687}" type="presOf" srcId="{A29AB7C6-F0EF-4E3F-A3C6-21F597B62D85}" destId="{F01662B6-EB06-4C5C-8B96-67DFFCAFC839}" srcOrd="0" destOrd="2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31A6E69B-C6CD-4689-BC4F-7638F55DFA3E}" srcId="{163BC180-82DA-4DAB-991C-480DEAC927D6}" destId="{9B1BFCD3-57FE-4B2C-856E-F3F1A4812853}" srcOrd="1" destOrd="0" parTransId="{17E31A07-DEFE-4ACB-A948-C40137EA6484}" sibTransId="{6B2B955C-CC15-4843-B52F-18333664E2F6}"/>
    <dgm:cxn modelId="{F233FB67-C6EC-4A15-A3E5-0898E110AC41}" type="presOf" srcId="{E2230A68-6AF5-4FCF-97AD-36F56F0D87BB}" destId="{68EE4DE1-C4D9-4A16-B785-E06B08150737}" srcOrd="0" destOrd="0" presId="urn:microsoft.com/office/officeart/2005/8/layout/vList2"/>
    <dgm:cxn modelId="{5CBDAF7E-9F4F-450F-9048-1276A7A0C757}" type="presOf" srcId="{C64C6900-DFCA-426D-ADFC-10BA1C9460E0}" destId="{F01662B6-EB06-4C5C-8B96-67DFFCAFC839}" srcOrd="0" destOrd="3" presId="urn:microsoft.com/office/officeart/2005/8/layout/vList2"/>
    <dgm:cxn modelId="{46D0CD73-DB42-43DC-B4FA-48AE9F294182}" type="presOf" srcId="{9B1BFCD3-57FE-4B2C-856E-F3F1A4812853}" destId="{F01662B6-EB06-4C5C-8B96-67DFFCAFC839}" srcOrd="0" destOrd="1" presId="urn:microsoft.com/office/officeart/2005/8/layout/vList2"/>
    <dgm:cxn modelId="{2B57B93F-1ACE-4E7B-A297-EE2634742B75}" srcId="{163BC180-82DA-4DAB-991C-480DEAC927D6}" destId="{8E59CBAE-90AA-462F-99E5-E058E94FAFF0}" srcOrd="5" destOrd="0" parTransId="{412BBC08-6C38-4725-AD2D-D627480A9D22}" sibTransId="{E607D0AF-7811-43E6-9C7B-8E89723EC2C0}"/>
    <dgm:cxn modelId="{AB5CF065-15A6-4F56-B05D-5BC86EB56133}" type="presOf" srcId="{BC169603-857F-4EBC-A730-8F024C9D9B97}" destId="{F01662B6-EB06-4C5C-8B96-67DFFCAFC839}" srcOrd="0" destOrd="4" presId="urn:microsoft.com/office/officeart/2005/8/layout/vList2"/>
    <dgm:cxn modelId="{654719E5-2948-45EE-9033-FDE817202F46}" type="presOf" srcId="{E059A41D-7664-4919-A478-43F6DC0F62C5}" destId="{F01662B6-EB06-4C5C-8B96-67DFFCAFC839}" srcOrd="0" destOrd="0" presId="urn:microsoft.com/office/officeart/2005/8/layout/vList2"/>
    <dgm:cxn modelId="{997DE366-570E-4DB3-99E0-F64FF3F46D81}" srcId="{163BC180-82DA-4DAB-991C-480DEAC927D6}" destId="{E059A41D-7664-4919-A478-43F6DC0F62C5}" srcOrd="0" destOrd="0" parTransId="{C5DF36D6-2BAA-44DD-8FB9-9C1B45F93400}" sibTransId="{44F08BA0-97BA-4CCC-97E5-5CB3E3FF125C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C7188171-6F9E-497C-A836-12CF7066A864}" srcId="{163BC180-82DA-4DAB-991C-480DEAC927D6}" destId="{BC169603-857F-4EBC-A730-8F024C9D9B97}" srcOrd="4" destOrd="0" parTransId="{B33BB0E6-89B6-4BFA-90FC-36A941EF734C}" sibTransId="{660581A2-3AEF-4AD6-A3FD-947AE3875829}"/>
    <dgm:cxn modelId="{3D825F71-FA6F-497E-89F7-777C977F6C54}" srcId="{163BC180-82DA-4DAB-991C-480DEAC927D6}" destId="{C64C6900-DFCA-426D-ADFC-10BA1C9460E0}" srcOrd="3" destOrd="0" parTransId="{7E50EF3E-9DD4-40CF-9603-C79ABFD11D11}" sibTransId="{341AE13B-BFF6-4720-A1D2-65E89692AA80}"/>
    <dgm:cxn modelId="{EE973145-B386-4446-B8F0-432EB0485024}" type="presOf" srcId="{EF0D08DD-A8F3-401D-8482-3B03E52DC26A}" destId="{2EE0E973-0D14-4742-885E-8DB714FA20E6}" srcOrd="0" destOrd="0" presId="urn:microsoft.com/office/officeart/2005/8/layout/vList2"/>
    <dgm:cxn modelId="{7733734B-A926-49D7-A02F-6AB63C45AD40}" type="presOf" srcId="{8E59CBAE-90AA-462F-99E5-E058E94FAFF0}" destId="{F01662B6-EB06-4C5C-8B96-67DFFCAFC839}" srcOrd="0" destOrd="5" presId="urn:microsoft.com/office/officeart/2005/8/layout/vList2"/>
    <dgm:cxn modelId="{E9112A1E-6A21-468E-B4BE-81C48986C408}" srcId="{163BC180-82DA-4DAB-991C-480DEAC927D6}" destId="{A29AB7C6-F0EF-4E3F-A3C6-21F597B62D85}" srcOrd="2" destOrd="0" parTransId="{9553B372-2C97-4F2B-A2B0-5C4342177B74}" sibTransId="{FCDF582C-196B-4F4F-8CA6-19EA5C1A5C2C}"/>
    <dgm:cxn modelId="{CC81373D-0832-4993-8ABD-9D30B7EF8904}" type="presParOf" srcId="{68EE4DE1-C4D9-4A16-B785-E06B08150737}" destId="{2EE0E973-0D14-4742-885E-8DB714FA20E6}" srcOrd="0" destOrd="0" presId="urn:microsoft.com/office/officeart/2005/8/layout/vList2"/>
    <dgm:cxn modelId="{B4D3B762-36E4-4D17-B1AF-63682DF27C38}" type="presParOf" srcId="{68EE4DE1-C4D9-4A16-B785-E06B08150737}" destId="{D0A000A7-CA41-445F-BB8A-5A43D845F749}" srcOrd="1" destOrd="0" presId="urn:microsoft.com/office/officeart/2005/8/layout/vList2"/>
    <dgm:cxn modelId="{4EE7B100-100C-4F03-91EF-CA83F6DCB87C}" type="presParOf" srcId="{68EE4DE1-C4D9-4A16-B785-E06B08150737}" destId="{AABE359F-8994-456F-8E59-C470EF729490}" srcOrd="2" destOrd="0" presId="urn:microsoft.com/office/officeart/2005/8/layout/vList2"/>
    <dgm:cxn modelId="{F5734B36-06E6-48A0-91D3-A6C892AC386B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/>
      <dgm:spPr/>
      <dgm:t>
        <a:bodyPr/>
        <a:lstStyle/>
        <a:p>
          <a:r>
            <a:rPr lang="pt-PT" dirty="0" smtClean="0"/>
            <a:t>Parcerias estratégicas (AC2)</a:t>
          </a:r>
          <a:endParaRPr lang="pt-PT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/>
      <dgm:spPr/>
      <dgm:t>
        <a:bodyPr/>
        <a:lstStyle/>
        <a:p>
          <a:r>
            <a:rPr lang="pt-PT" dirty="0" smtClean="0"/>
            <a:t>Projetos de cooperação transnacional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F47687E3-A78F-4C8F-80A1-1BD847D2B421}">
      <dgm:prSet phldrT="[Texto]"/>
      <dgm:spPr/>
      <dgm:t>
        <a:bodyPr/>
        <a:lstStyle/>
        <a:p>
          <a:r>
            <a:rPr lang="pt-PT" dirty="0" smtClean="0"/>
            <a:t>Desenvolver e implementar práticas e ferramentas inovadoras</a:t>
          </a:r>
          <a:endParaRPr lang="pt-PT" dirty="0"/>
        </a:p>
      </dgm:t>
    </dgm:pt>
    <dgm:pt modelId="{6605F18F-E368-4830-8981-D489CCDFFBB8}" type="parTrans" cxnId="{61F19C82-4ACC-4BCC-B9F3-83457C80EDEF}">
      <dgm:prSet/>
      <dgm:spPr/>
      <dgm:t>
        <a:bodyPr/>
        <a:lstStyle/>
        <a:p>
          <a:endParaRPr lang="pt-PT"/>
        </a:p>
      </dgm:t>
    </dgm:pt>
    <dgm:pt modelId="{6D0CD7F5-3DCC-4499-AAA8-7F28E83EE5F0}" type="sibTrans" cxnId="{61F19C82-4ACC-4BCC-B9F3-83457C80EDEF}">
      <dgm:prSet/>
      <dgm:spPr/>
      <dgm:t>
        <a:bodyPr/>
        <a:lstStyle/>
        <a:p>
          <a:endParaRPr lang="pt-PT"/>
        </a:p>
      </dgm:t>
    </dgm:pt>
    <dgm:pt modelId="{03CC6920-2201-4AA7-8E00-0E45CE2883B2}">
      <dgm:prSet phldrT="[Texto]"/>
      <dgm:spPr/>
      <dgm:t>
        <a:bodyPr/>
        <a:lstStyle/>
        <a:p>
          <a:r>
            <a:rPr lang="pt-PT" dirty="0" smtClean="0"/>
            <a:t>Troca de experiências e boas práticas</a:t>
          </a:r>
          <a:endParaRPr lang="pt-PT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endParaRPr lang="pt-PT"/>
        </a:p>
      </dgm:t>
    </dgm:pt>
    <dgm:pt modelId="{0A6D13F8-4069-4A83-A3C8-46BC44361F08}">
      <dgm:prSet phldrT="[Texto]"/>
      <dgm:spPr/>
      <dgm:t>
        <a:bodyPr/>
        <a:lstStyle/>
        <a:p>
          <a:r>
            <a:rPr lang="pt-PT" dirty="0" smtClean="0"/>
            <a:t>Investigação conjunta (pesquisa e análise)</a:t>
          </a:r>
          <a:endParaRPr lang="pt-PT" dirty="0"/>
        </a:p>
      </dgm:t>
    </dgm:pt>
    <dgm:pt modelId="{594E8A42-D09F-4DDE-85B4-6A57D281C8E7}" type="parTrans" cxnId="{E2932BB5-E7D1-4DD4-903B-80BD1535C1AD}">
      <dgm:prSet/>
      <dgm:spPr/>
      <dgm:t>
        <a:bodyPr/>
        <a:lstStyle/>
        <a:p>
          <a:endParaRPr lang="pt-PT"/>
        </a:p>
      </dgm:t>
    </dgm:pt>
    <dgm:pt modelId="{A73D0484-8E47-418B-BC01-CB927C9EBFD1}" type="sibTrans" cxnId="{E2932BB5-E7D1-4DD4-903B-80BD1535C1AD}">
      <dgm:prSet/>
      <dgm:spPr/>
      <dgm:t>
        <a:bodyPr/>
        <a:lstStyle/>
        <a:p>
          <a:endParaRPr lang="pt-PT"/>
        </a:p>
      </dgm:t>
    </dgm:pt>
    <dgm:pt modelId="{1CFBEA23-FAFC-4AA8-ADF6-25CE1BF35192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pt-PT" dirty="0" smtClean="0"/>
            <a:t>Objetivos: </a:t>
          </a:r>
          <a:endParaRPr lang="pt-PT" dirty="0"/>
        </a:p>
      </dgm:t>
    </dgm:pt>
    <dgm:pt modelId="{213BE1F5-CEBE-46F8-BF1E-0EE1C9737361}" type="parTrans" cxnId="{35BFD97E-EC38-43FE-99B8-C4E123E17A05}">
      <dgm:prSet/>
      <dgm:spPr/>
      <dgm:t>
        <a:bodyPr/>
        <a:lstStyle/>
        <a:p>
          <a:endParaRPr lang="pt-PT"/>
        </a:p>
      </dgm:t>
    </dgm:pt>
    <dgm:pt modelId="{DCC8C53C-AC62-4222-96D9-12633AF26811}" type="sibTrans" cxnId="{35BFD97E-EC38-43FE-99B8-C4E123E17A05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6FE2FE-575F-4AF6-A79E-29F23592155E}" type="pres">
      <dgm:prSet presAssocID="{EF0D08DD-A8F3-401D-8482-3B03E52DC26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09833F-DBF0-4527-8F30-7CE928ACDB36}" type="pres">
      <dgm:prSet presAssocID="{1CFBEA23-FAFC-4AA8-ADF6-25CE1BF351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098CB-A3A5-482F-A1C6-10F3FAD31C3C}" type="pres">
      <dgm:prSet presAssocID="{1CFBEA23-FAFC-4AA8-ADF6-25CE1BF3519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99071F7-E2A8-4D5A-828E-DA670DB118F4}" type="presOf" srcId="{03CC6920-2201-4AA7-8E00-0E45CE2883B2}" destId="{D34098CB-A3A5-482F-A1C6-10F3FAD31C3C}" srcOrd="0" destOrd="1" presId="urn:microsoft.com/office/officeart/2005/8/layout/vList2"/>
    <dgm:cxn modelId="{F9A2F539-82B6-446E-B68A-F51729C54153}" type="presOf" srcId="{EF0D08DD-A8F3-401D-8482-3B03E52DC26A}" destId="{2EE0E973-0D14-4742-885E-8DB714FA20E6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1F19C82-4ACC-4BCC-B9F3-83457C80EDEF}" srcId="{1CFBEA23-FAFC-4AA8-ADF6-25CE1BF35192}" destId="{F47687E3-A78F-4C8F-80A1-1BD847D2B421}" srcOrd="0" destOrd="0" parTransId="{6605F18F-E368-4830-8981-D489CCDFFBB8}" sibTransId="{6D0CD7F5-3DCC-4499-AAA8-7F28E83EE5F0}"/>
    <dgm:cxn modelId="{E1E805C6-A367-4D03-A282-946099CB5B1F}" type="presOf" srcId="{F47687E3-A78F-4C8F-80A1-1BD847D2B421}" destId="{D34098CB-A3A5-482F-A1C6-10F3FAD31C3C}" srcOrd="0" destOrd="0" presId="urn:microsoft.com/office/officeart/2005/8/layout/vList2"/>
    <dgm:cxn modelId="{E2932BB5-E7D1-4DD4-903B-80BD1535C1AD}" srcId="{1CFBEA23-FAFC-4AA8-ADF6-25CE1BF35192}" destId="{0A6D13F8-4069-4A83-A3C8-46BC44361F08}" srcOrd="2" destOrd="0" parTransId="{594E8A42-D09F-4DDE-85B4-6A57D281C8E7}" sibTransId="{A73D0484-8E47-418B-BC01-CB927C9EBFD1}"/>
    <dgm:cxn modelId="{BA96A866-B848-4889-96E1-475603D55C2E}" type="presOf" srcId="{1CFBEA23-FAFC-4AA8-ADF6-25CE1BF35192}" destId="{FB09833F-DBF0-4527-8F30-7CE928ACDB36}" srcOrd="0" destOrd="0" presId="urn:microsoft.com/office/officeart/2005/8/layout/vList2"/>
    <dgm:cxn modelId="{8703C998-A2A5-4E34-B6F7-57405F79C9FA}" type="presOf" srcId="{0A6D13F8-4069-4A83-A3C8-46BC44361F08}" destId="{D34098CB-A3A5-482F-A1C6-10F3FAD31C3C}" srcOrd="0" destOrd="2" presId="urn:microsoft.com/office/officeart/2005/8/layout/vList2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35BFD97E-EC38-43FE-99B8-C4E123E17A05}" srcId="{E2230A68-6AF5-4FCF-97AD-36F56F0D87BB}" destId="{1CFBEA23-FAFC-4AA8-ADF6-25CE1BF35192}" srcOrd="1" destOrd="0" parTransId="{213BE1F5-CEBE-46F8-BF1E-0EE1C9737361}" sibTransId="{DCC8C53C-AC62-4222-96D9-12633AF26811}"/>
    <dgm:cxn modelId="{8570CD5F-75BF-4744-8288-9196C00E51EF}" type="presOf" srcId="{163BC180-82DA-4DAB-991C-480DEAC927D6}" destId="{466FE2FE-575F-4AF6-A79E-29F23592155E}" srcOrd="0" destOrd="0" presId="urn:microsoft.com/office/officeart/2005/8/layout/vList2"/>
    <dgm:cxn modelId="{B37AD5EC-58F1-4643-B671-F13DC96B5D73}" srcId="{1CFBEA23-FAFC-4AA8-ADF6-25CE1BF35192}" destId="{03CC6920-2201-4AA7-8E00-0E45CE2883B2}" srcOrd="1" destOrd="0" parTransId="{1262F028-BF16-4412-9125-2224223F7F1A}" sibTransId="{FAC0D681-7922-47BE-A9D7-D847C5E0EDFB}"/>
    <dgm:cxn modelId="{ADAB84E0-C348-4D56-A571-D8C95B40C839}" type="presOf" srcId="{E2230A68-6AF5-4FCF-97AD-36F56F0D87BB}" destId="{68EE4DE1-C4D9-4A16-B785-E06B08150737}" srcOrd="0" destOrd="0" presId="urn:microsoft.com/office/officeart/2005/8/layout/vList2"/>
    <dgm:cxn modelId="{569FF11B-B7AB-43A2-A2C4-D3CE502BB5C8}" type="presParOf" srcId="{68EE4DE1-C4D9-4A16-B785-E06B08150737}" destId="{2EE0E973-0D14-4742-885E-8DB714FA20E6}" srcOrd="0" destOrd="0" presId="urn:microsoft.com/office/officeart/2005/8/layout/vList2"/>
    <dgm:cxn modelId="{241FCFF1-DEFE-4EC0-B2FA-A9F4616A1C60}" type="presParOf" srcId="{68EE4DE1-C4D9-4A16-B785-E06B08150737}" destId="{466FE2FE-575F-4AF6-A79E-29F23592155E}" srcOrd="1" destOrd="0" presId="urn:microsoft.com/office/officeart/2005/8/layout/vList2"/>
    <dgm:cxn modelId="{86ABF0FB-FDF2-4ED1-B9C5-E8007D24AD83}" type="presParOf" srcId="{68EE4DE1-C4D9-4A16-B785-E06B08150737}" destId="{FB09833F-DBF0-4527-8F30-7CE928ACDB36}" srcOrd="2" destOrd="0" presId="urn:microsoft.com/office/officeart/2005/8/layout/vList2"/>
    <dgm:cxn modelId="{0B30D03A-08CF-47E4-86B4-00B9FBA20338}" type="presParOf" srcId="{68EE4DE1-C4D9-4A16-B785-E06B08150737}" destId="{D34098CB-A3A5-482F-A1C6-10F3FAD31C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000" dirty="0" smtClean="0"/>
            <a:t>O QUE É NOVO?</a:t>
          </a:r>
          <a:endParaRPr lang="pt-PT" sz="20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/>
      <dgm:spPr/>
      <dgm:t>
        <a:bodyPr/>
        <a:lstStyle/>
        <a:p>
          <a:r>
            <a:rPr lang="pt-PT" dirty="0" smtClean="0"/>
            <a:t>Maior </a:t>
          </a:r>
          <a:r>
            <a:rPr lang="pt-PT" b="1" dirty="0" smtClean="0"/>
            <a:t>flexibilidade</a:t>
          </a:r>
          <a:r>
            <a:rPr lang="pt-PT" dirty="0" smtClean="0"/>
            <a:t> em dimensão e alcance dos projetos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F47687E3-A78F-4C8F-80A1-1BD847D2B421}">
      <dgm:prSet phldrT="[Texto]"/>
      <dgm:spPr/>
      <dgm:t>
        <a:bodyPr/>
        <a:lstStyle/>
        <a:p>
          <a:r>
            <a:rPr lang="pt-PT" dirty="0" smtClean="0"/>
            <a:t>Oportunidades de </a:t>
          </a:r>
          <a:r>
            <a:rPr lang="pt-PT" b="1" dirty="0" smtClean="0"/>
            <a:t>cooperação com outros setores </a:t>
          </a:r>
          <a:r>
            <a:rPr lang="pt-PT" dirty="0" smtClean="0"/>
            <a:t>da educação</a:t>
          </a:r>
          <a:endParaRPr lang="pt-PT" dirty="0"/>
        </a:p>
      </dgm:t>
    </dgm:pt>
    <dgm:pt modelId="{6605F18F-E368-4830-8981-D489CCDFFBB8}" type="parTrans" cxnId="{61F19C82-4ACC-4BCC-B9F3-83457C80EDEF}">
      <dgm:prSet/>
      <dgm:spPr/>
      <dgm:t>
        <a:bodyPr/>
        <a:lstStyle/>
        <a:p>
          <a:endParaRPr lang="pt-PT"/>
        </a:p>
      </dgm:t>
    </dgm:pt>
    <dgm:pt modelId="{6D0CD7F5-3DCC-4499-AAA8-7F28E83EE5F0}" type="sibTrans" cxnId="{61F19C82-4ACC-4BCC-B9F3-83457C80EDEF}">
      <dgm:prSet/>
      <dgm:spPr/>
      <dgm:t>
        <a:bodyPr/>
        <a:lstStyle/>
        <a:p>
          <a:endParaRPr lang="pt-PT"/>
        </a:p>
      </dgm:t>
    </dgm:pt>
    <dgm:pt modelId="{03CC6920-2201-4AA7-8E00-0E45CE2883B2}">
      <dgm:prSet phldrT="[Texto]"/>
      <dgm:spPr/>
      <dgm:t>
        <a:bodyPr/>
        <a:lstStyle/>
        <a:p>
          <a:r>
            <a:rPr lang="pt-PT" dirty="0" smtClean="0"/>
            <a:t>Oportunidades de </a:t>
          </a:r>
          <a:r>
            <a:rPr lang="pt-PT" b="1" dirty="0" smtClean="0"/>
            <a:t>cooperação com diferentes tipos de organizaçõe</a:t>
          </a:r>
          <a:r>
            <a:rPr lang="pt-PT" dirty="0" smtClean="0"/>
            <a:t>s (incluindo empresas, autoridades locais, etc.)</a:t>
          </a:r>
          <a:endParaRPr lang="pt-PT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endParaRPr lang="pt-PT"/>
        </a:p>
      </dgm:t>
    </dgm:pt>
    <dgm:pt modelId="{D0582F6E-4A6B-4C4B-9A43-9CF5B2BD35CF}">
      <dgm:prSet phldrT="[Texto]"/>
      <dgm:spPr/>
      <dgm:t>
        <a:bodyPr/>
        <a:lstStyle/>
        <a:p>
          <a:r>
            <a:rPr lang="pt-PT" dirty="0" smtClean="0"/>
            <a:t>Financiamento e contrato: entidade coordenadora do projeto – </a:t>
          </a:r>
          <a:r>
            <a:rPr lang="pt-PT" b="1" dirty="0" smtClean="0"/>
            <a:t>caso um dos parceiros NÃO seja uma escola</a:t>
          </a:r>
          <a:endParaRPr lang="pt-PT" b="1" dirty="0"/>
        </a:p>
      </dgm:t>
    </dgm:pt>
    <dgm:pt modelId="{74019313-2762-4084-B607-D5B57C4AC7BB}" type="parTrans" cxnId="{632FA404-44D3-4955-BCE2-E8B07DF35254}">
      <dgm:prSet/>
      <dgm:spPr/>
      <dgm:t>
        <a:bodyPr/>
        <a:lstStyle/>
        <a:p>
          <a:endParaRPr lang="pt-PT"/>
        </a:p>
      </dgm:t>
    </dgm:pt>
    <dgm:pt modelId="{C5D56807-01D8-4F0C-A34B-8CE07C30FC5F}" type="sibTrans" cxnId="{632FA404-44D3-4955-BCE2-E8B07DF35254}">
      <dgm:prSet/>
      <dgm:spPr/>
      <dgm:t>
        <a:bodyPr/>
        <a:lstStyle/>
        <a:p>
          <a:endParaRPr lang="pt-PT"/>
        </a:p>
      </dgm:t>
    </dgm:pt>
    <dgm:pt modelId="{7CDB070C-9057-44FB-B5AD-764F7C2B2C90}">
      <dgm:prSet phldrT="[Texto]"/>
      <dgm:spPr/>
      <dgm:t>
        <a:bodyPr/>
        <a:lstStyle/>
        <a:p>
          <a:r>
            <a:rPr lang="pt-PT" dirty="0" smtClean="0"/>
            <a:t>Parceria aprovada – </a:t>
          </a:r>
          <a:r>
            <a:rPr lang="pt-PT" b="1" dirty="0" smtClean="0"/>
            <a:t>todos os parceiros são aprovados</a:t>
          </a:r>
          <a:endParaRPr lang="pt-PT" b="1" dirty="0"/>
        </a:p>
      </dgm:t>
    </dgm:pt>
    <dgm:pt modelId="{30822063-1988-4B6D-BD2F-FECAF5B0D796}" type="parTrans" cxnId="{7AB45D05-30B1-47F4-B223-A8B454EF2C63}">
      <dgm:prSet/>
      <dgm:spPr/>
      <dgm:t>
        <a:bodyPr/>
        <a:lstStyle/>
        <a:p>
          <a:endParaRPr lang="pt-PT"/>
        </a:p>
      </dgm:t>
    </dgm:pt>
    <dgm:pt modelId="{47D2B329-65BB-4CFF-8F8C-98F05C1112F6}" type="sibTrans" cxnId="{7AB45D05-30B1-47F4-B223-A8B454EF2C63}">
      <dgm:prSet/>
      <dgm:spPr/>
      <dgm:t>
        <a:bodyPr/>
        <a:lstStyle/>
        <a:p>
          <a:endParaRPr lang="pt-PT"/>
        </a:p>
      </dgm:t>
    </dgm:pt>
    <dgm:pt modelId="{4C4F1444-AF1A-4F48-9B60-F1597E44D5BD}">
      <dgm:prSet phldrT="[Texto]"/>
      <dgm:spPr/>
      <dgm:t>
        <a:bodyPr/>
        <a:lstStyle/>
        <a:p>
          <a:endParaRPr lang="pt-PT" dirty="0"/>
        </a:p>
      </dgm:t>
    </dgm:pt>
    <dgm:pt modelId="{6DB67360-028D-4AE3-B992-8B10383C4877}" type="parTrans" cxnId="{0ACAEA18-F93F-4E6E-A8C8-3AFC0608A46F}">
      <dgm:prSet/>
      <dgm:spPr/>
      <dgm:t>
        <a:bodyPr/>
        <a:lstStyle/>
        <a:p>
          <a:endParaRPr lang="pt-PT"/>
        </a:p>
      </dgm:t>
    </dgm:pt>
    <dgm:pt modelId="{4CCC6080-6C49-4A21-A2AC-66E5A019FC93}" type="sibTrans" cxnId="{0ACAEA18-F93F-4E6E-A8C8-3AFC0608A46F}">
      <dgm:prSet/>
      <dgm:spPr/>
      <dgm:t>
        <a:bodyPr/>
        <a:lstStyle/>
        <a:p>
          <a:endParaRPr lang="pt-PT"/>
        </a:p>
      </dgm:t>
    </dgm:pt>
    <dgm:pt modelId="{2943E5AB-8CD7-40DE-92F3-8E0D58AC5EE8}">
      <dgm:prSet phldrT="[Texto]"/>
      <dgm:spPr/>
      <dgm:t>
        <a:bodyPr/>
        <a:lstStyle/>
        <a:p>
          <a:endParaRPr lang="pt-PT" dirty="0"/>
        </a:p>
      </dgm:t>
    </dgm:pt>
    <dgm:pt modelId="{285C53FD-70C9-4E83-93E4-9A563EF24B3A}" type="parTrans" cxnId="{01FBD20B-DE60-4595-B308-9F0BE65ACCE8}">
      <dgm:prSet/>
      <dgm:spPr/>
      <dgm:t>
        <a:bodyPr/>
        <a:lstStyle/>
        <a:p>
          <a:endParaRPr lang="pt-PT"/>
        </a:p>
      </dgm:t>
    </dgm:pt>
    <dgm:pt modelId="{D9CFFCD5-3576-480D-92C9-A2985394371A}" type="sibTrans" cxnId="{01FBD20B-DE60-4595-B308-9F0BE65ACCE8}">
      <dgm:prSet/>
      <dgm:spPr/>
      <dgm:t>
        <a:bodyPr/>
        <a:lstStyle/>
        <a:p>
          <a:endParaRPr lang="pt-PT"/>
        </a:p>
      </dgm:t>
    </dgm:pt>
    <dgm:pt modelId="{DE74D793-A8BE-4CAE-B64F-5BC9A8C29602}">
      <dgm:prSet phldrT="[Texto]"/>
      <dgm:spPr/>
      <dgm:t>
        <a:bodyPr/>
        <a:lstStyle/>
        <a:p>
          <a:endParaRPr lang="pt-PT" dirty="0"/>
        </a:p>
      </dgm:t>
    </dgm:pt>
    <dgm:pt modelId="{CBD2737E-A728-4D50-A998-43207704375A}" type="parTrans" cxnId="{3A6EE92E-A968-4181-B58D-9574B8DCD440}">
      <dgm:prSet/>
      <dgm:spPr/>
      <dgm:t>
        <a:bodyPr/>
        <a:lstStyle/>
        <a:p>
          <a:endParaRPr lang="pt-PT"/>
        </a:p>
      </dgm:t>
    </dgm:pt>
    <dgm:pt modelId="{61F4C045-1286-4E06-838D-363383B4752D}" type="sibTrans" cxnId="{3A6EE92E-A968-4181-B58D-9574B8DCD440}">
      <dgm:prSet/>
      <dgm:spPr/>
      <dgm:t>
        <a:bodyPr/>
        <a:lstStyle/>
        <a:p>
          <a:endParaRPr lang="pt-PT"/>
        </a:p>
      </dgm:t>
    </dgm:pt>
    <dgm:pt modelId="{F5881170-6F78-4D86-96D8-1344EB415B95}">
      <dgm:prSet phldrT="[Texto]"/>
      <dgm:spPr/>
      <dgm:t>
        <a:bodyPr/>
        <a:lstStyle/>
        <a:p>
          <a:endParaRPr lang="pt-PT" b="1" dirty="0"/>
        </a:p>
      </dgm:t>
    </dgm:pt>
    <dgm:pt modelId="{24B40804-5CF0-4E6C-ACA7-AAD39B067ABA}" type="parTrans" cxnId="{99E25A0D-9C9E-4F12-B981-5C9B89DADFCF}">
      <dgm:prSet/>
      <dgm:spPr/>
      <dgm:t>
        <a:bodyPr/>
        <a:lstStyle/>
        <a:p>
          <a:endParaRPr lang="pt-PT"/>
        </a:p>
      </dgm:t>
    </dgm:pt>
    <dgm:pt modelId="{59BA5549-4100-4031-B15C-39CB39972E92}" type="sibTrans" cxnId="{99E25A0D-9C9E-4F12-B981-5C9B89DADFCF}">
      <dgm:prSet/>
      <dgm:spPr/>
      <dgm:t>
        <a:bodyPr/>
        <a:lstStyle/>
        <a:p>
          <a:endParaRPr lang="pt-PT"/>
        </a:p>
      </dgm:t>
    </dgm:pt>
    <dgm:pt modelId="{EEE4DDFA-7194-42A9-8D48-A86ACCBC3337}" type="pres">
      <dgm:prSet presAssocID="{E2230A68-6AF5-4FCF-97AD-36F56F0D8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D0F709-B628-4C30-9CEC-F52B7D7EFAE6}" type="pres">
      <dgm:prSet presAssocID="{EF0D08DD-A8F3-401D-8482-3B03E52DC26A}" presName="parentLin" presStyleCnt="0"/>
      <dgm:spPr/>
    </dgm:pt>
    <dgm:pt modelId="{4796A803-B2CA-4850-B191-5E07441A888F}" type="pres">
      <dgm:prSet presAssocID="{EF0D08DD-A8F3-401D-8482-3B03E52DC26A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FCE569D6-21E3-4D80-A645-39965972BB97}" type="pres">
      <dgm:prSet presAssocID="{EF0D08DD-A8F3-401D-8482-3B03E52DC2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445846-49E5-435A-BBE1-A2453924A672}" type="pres">
      <dgm:prSet presAssocID="{EF0D08DD-A8F3-401D-8482-3B03E52DC26A}" presName="negativeSpace" presStyleCnt="0"/>
      <dgm:spPr/>
    </dgm:pt>
    <dgm:pt modelId="{5C5876FB-128F-496C-82DE-B8528DCFE11D}" type="pres">
      <dgm:prSet presAssocID="{EF0D08DD-A8F3-401D-8482-3B03E52DC26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0002A8-39F7-46AB-8606-ECBED84B072D}" type="presOf" srcId="{EF0D08DD-A8F3-401D-8482-3B03E52DC26A}" destId="{FCE569D6-21E3-4D80-A645-39965972BB97}" srcOrd="1" destOrd="0" presId="urn:microsoft.com/office/officeart/2005/8/layout/list1"/>
    <dgm:cxn modelId="{47C7C5CA-8626-4B83-9F23-4DF4151D331C}" type="presOf" srcId="{E2230A68-6AF5-4FCF-97AD-36F56F0D87BB}" destId="{EEE4DDFA-7194-42A9-8D48-A86ACCBC3337}" srcOrd="0" destOrd="0" presId="urn:microsoft.com/office/officeart/2005/8/layout/list1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740BAA3E-C030-4614-B3C3-CFBD57541B0E}" type="presOf" srcId="{D0582F6E-4A6B-4C4B-9A43-9CF5B2BD35CF}" destId="{5C5876FB-128F-496C-82DE-B8528DCFE11D}" srcOrd="0" destOrd="6" presId="urn:microsoft.com/office/officeart/2005/8/layout/list1"/>
    <dgm:cxn modelId="{01FBD20B-DE60-4595-B308-9F0BE65ACCE8}" srcId="{EF0D08DD-A8F3-401D-8482-3B03E52DC26A}" destId="{2943E5AB-8CD7-40DE-92F3-8E0D58AC5EE8}" srcOrd="3" destOrd="0" parTransId="{285C53FD-70C9-4E83-93E4-9A563EF24B3A}" sibTransId="{D9CFFCD5-3576-480D-92C9-A2985394371A}"/>
    <dgm:cxn modelId="{B37AD5EC-58F1-4643-B671-F13DC96B5D73}" srcId="{EF0D08DD-A8F3-401D-8482-3B03E52DC26A}" destId="{03CC6920-2201-4AA7-8E00-0E45CE2883B2}" srcOrd="4" destOrd="0" parTransId="{1262F028-BF16-4412-9125-2224223F7F1A}" sibTransId="{FAC0D681-7922-47BE-A9D7-D847C5E0EDFB}"/>
    <dgm:cxn modelId="{99E25A0D-9C9E-4F12-B981-5C9B89DADFCF}" srcId="{EF0D08DD-A8F3-401D-8482-3B03E52DC26A}" destId="{F5881170-6F78-4D86-96D8-1344EB415B95}" srcOrd="7" destOrd="0" parTransId="{24B40804-5CF0-4E6C-ACA7-AAD39B067ABA}" sibTransId="{59BA5549-4100-4031-B15C-39CB39972E92}"/>
    <dgm:cxn modelId="{0ACAEA18-F93F-4E6E-A8C8-3AFC0608A46F}" srcId="{EF0D08DD-A8F3-401D-8482-3B03E52DC26A}" destId="{4C4F1444-AF1A-4F48-9B60-F1597E44D5BD}" srcOrd="1" destOrd="0" parTransId="{6DB67360-028D-4AE3-B992-8B10383C4877}" sibTransId="{4CCC6080-6C49-4A21-A2AC-66E5A019FC93}"/>
    <dgm:cxn modelId="{632FA404-44D3-4955-BCE2-E8B07DF35254}" srcId="{EF0D08DD-A8F3-401D-8482-3B03E52DC26A}" destId="{D0582F6E-4A6B-4C4B-9A43-9CF5B2BD35CF}" srcOrd="6" destOrd="0" parTransId="{74019313-2762-4084-B607-D5B57C4AC7BB}" sibTransId="{C5D56807-01D8-4F0C-A34B-8CE07C30FC5F}"/>
    <dgm:cxn modelId="{7AB45D05-30B1-47F4-B223-A8B454EF2C63}" srcId="{EF0D08DD-A8F3-401D-8482-3B03E52DC26A}" destId="{7CDB070C-9057-44FB-B5AD-764F7C2B2C90}" srcOrd="8" destOrd="0" parTransId="{30822063-1988-4B6D-BD2F-FECAF5B0D796}" sibTransId="{47D2B329-65BB-4CFF-8F8C-98F05C1112F6}"/>
    <dgm:cxn modelId="{039872C2-25EE-416C-B7C2-10E4459B8C49}" type="presOf" srcId="{03CC6920-2201-4AA7-8E00-0E45CE2883B2}" destId="{5C5876FB-128F-496C-82DE-B8528DCFE11D}" srcOrd="0" destOrd="4" presId="urn:microsoft.com/office/officeart/2005/8/layout/list1"/>
    <dgm:cxn modelId="{3B2DC425-6042-4FFA-9022-E3D8066C55A5}" type="presOf" srcId="{163BC180-82DA-4DAB-991C-480DEAC927D6}" destId="{5C5876FB-128F-496C-82DE-B8528DCFE11D}" srcOrd="0" destOrd="0" presId="urn:microsoft.com/office/officeart/2005/8/layout/list1"/>
    <dgm:cxn modelId="{B783E5C5-1A36-4268-80EA-D95628919591}" type="presOf" srcId="{F5881170-6F78-4D86-96D8-1344EB415B95}" destId="{5C5876FB-128F-496C-82DE-B8528DCFE11D}" srcOrd="0" destOrd="7" presId="urn:microsoft.com/office/officeart/2005/8/layout/list1"/>
    <dgm:cxn modelId="{8AF6DCD1-7D2A-4757-8789-C3EA16DB5AB2}" type="presOf" srcId="{EF0D08DD-A8F3-401D-8482-3B03E52DC26A}" destId="{4796A803-B2CA-4850-B191-5E07441A888F}" srcOrd="0" destOrd="0" presId="urn:microsoft.com/office/officeart/2005/8/layout/list1"/>
    <dgm:cxn modelId="{CA1AD0BF-DD95-4718-9867-F858E5004D7A}" type="presOf" srcId="{DE74D793-A8BE-4CAE-B64F-5BC9A8C29602}" destId="{5C5876FB-128F-496C-82DE-B8528DCFE11D}" srcOrd="0" destOrd="5" presId="urn:microsoft.com/office/officeart/2005/8/layout/list1"/>
    <dgm:cxn modelId="{6BD78CB4-D097-4299-93D2-44DFABF9475D}" type="presOf" srcId="{7CDB070C-9057-44FB-B5AD-764F7C2B2C90}" destId="{5C5876FB-128F-496C-82DE-B8528DCFE11D}" srcOrd="0" destOrd="8" presId="urn:microsoft.com/office/officeart/2005/8/layout/list1"/>
    <dgm:cxn modelId="{32681379-1D33-4F64-9926-23E1943B64D4}" type="presOf" srcId="{F47687E3-A78F-4C8F-80A1-1BD847D2B421}" destId="{5C5876FB-128F-496C-82DE-B8528DCFE11D}" srcOrd="0" destOrd="2" presId="urn:microsoft.com/office/officeart/2005/8/layout/list1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C027FDA5-ED8A-4195-921D-77D12711CD1D}" type="presOf" srcId="{4C4F1444-AF1A-4F48-9B60-F1597E44D5BD}" destId="{5C5876FB-128F-496C-82DE-B8528DCFE11D}" srcOrd="0" destOrd="1" presId="urn:microsoft.com/office/officeart/2005/8/layout/list1"/>
    <dgm:cxn modelId="{4F8C42B5-2D4C-4E7D-A87E-3680E02869F1}" type="presOf" srcId="{2943E5AB-8CD7-40DE-92F3-8E0D58AC5EE8}" destId="{5C5876FB-128F-496C-82DE-B8528DCFE11D}" srcOrd="0" destOrd="3" presId="urn:microsoft.com/office/officeart/2005/8/layout/list1"/>
    <dgm:cxn modelId="{61F19C82-4ACC-4BCC-B9F3-83457C80EDEF}" srcId="{EF0D08DD-A8F3-401D-8482-3B03E52DC26A}" destId="{F47687E3-A78F-4C8F-80A1-1BD847D2B421}" srcOrd="2" destOrd="0" parTransId="{6605F18F-E368-4830-8981-D489CCDFFBB8}" sibTransId="{6D0CD7F5-3DCC-4499-AAA8-7F28E83EE5F0}"/>
    <dgm:cxn modelId="{3A6EE92E-A968-4181-B58D-9574B8DCD440}" srcId="{EF0D08DD-A8F3-401D-8482-3B03E52DC26A}" destId="{DE74D793-A8BE-4CAE-B64F-5BC9A8C29602}" srcOrd="5" destOrd="0" parTransId="{CBD2737E-A728-4D50-A998-43207704375A}" sibTransId="{61F4C045-1286-4E06-838D-363383B4752D}"/>
    <dgm:cxn modelId="{5C3A0394-4717-4EA5-B43E-3E59A65B38A6}" type="presParOf" srcId="{EEE4DDFA-7194-42A9-8D48-A86ACCBC3337}" destId="{EFD0F709-B628-4C30-9CEC-F52B7D7EFAE6}" srcOrd="0" destOrd="0" presId="urn:microsoft.com/office/officeart/2005/8/layout/list1"/>
    <dgm:cxn modelId="{C5F12529-ACBF-4C67-85BD-7339613CAF1B}" type="presParOf" srcId="{EFD0F709-B628-4C30-9CEC-F52B7D7EFAE6}" destId="{4796A803-B2CA-4850-B191-5E07441A888F}" srcOrd="0" destOrd="0" presId="urn:microsoft.com/office/officeart/2005/8/layout/list1"/>
    <dgm:cxn modelId="{DEE624BE-DFA3-4584-B930-AD166554FEB8}" type="presParOf" srcId="{EFD0F709-B628-4C30-9CEC-F52B7D7EFAE6}" destId="{FCE569D6-21E3-4D80-A645-39965972BB97}" srcOrd="1" destOrd="0" presId="urn:microsoft.com/office/officeart/2005/8/layout/list1"/>
    <dgm:cxn modelId="{A975452F-DA81-420D-8D4F-6F746AE50079}" type="presParOf" srcId="{EEE4DDFA-7194-42A9-8D48-A86ACCBC3337}" destId="{7A445846-49E5-435A-BBE1-A2453924A672}" srcOrd="1" destOrd="0" presId="urn:microsoft.com/office/officeart/2005/8/layout/list1"/>
    <dgm:cxn modelId="{ED3E96F6-1E98-4422-893F-F79B88225593}" type="presParOf" srcId="{EEE4DDFA-7194-42A9-8D48-A86ACCBC3337}" destId="{5C5876FB-128F-496C-82DE-B8528DCFE1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800" dirty="0" smtClean="0"/>
            <a:t>Parcerias estratégicas (AC2)</a:t>
          </a:r>
          <a:endParaRPr lang="pt-PT" sz="28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/>
      <dgm:spPr/>
      <dgm:t>
        <a:bodyPr/>
        <a:lstStyle/>
        <a:p>
          <a:r>
            <a:rPr lang="pt-PT" dirty="0" smtClean="0"/>
            <a:t>Duração: 2 anos (pode ir até 3 anos)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F47687E3-A78F-4C8F-80A1-1BD847D2B421}">
      <dgm:prSet phldrT="[Texto]"/>
      <dgm:spPr/>
      <dgm:t>
        <a:bodyPr/>
        <a:lstStyle/>
        <a:p>
          <a:r>
            <a:rPr lang="pt-PT" dirty="0" smtClean="0"/>
            <a:t>Nº de Parceiros: mínimo 3                  (Exceção 2 parceiros: educação  </a:t>
          </a:r>
          <a:r>
            <a:rPr lang="pt-PT" dirty="0" smtClean="0"/>
            <a:t>escolar: </a:t>
          </a:r>
          <a:r>
            <a:rPr lang="pt-PT" dirty="0" smtClean="0"/>
            <a:t>Bilaterais, MIA</a:t>
          </a:r>
          <a:r>
            <a:rPr lang="pt-PT" dirty="0" smtClean="0"/>
            <a:t>, Regional)</a:t>
          </a:r>
          <a:endParaRPr lang="pt-PT" dirty="0"/>
        </a:p>
      </dgm:t>
    </dgm:pt>
    <dgm:pt modelId="{6605F18F-E368-4830-8981-D489CCDFFBB8}" type="parTrans" cxnId="{61F19C82-4ACC-4BCC-B9F3-83457C80EDEF}">
      <dgm:prSet/>
      <dgm:spPr/>
      <dgm:t>
        <a:bodyPr/>
        <a:lstStyle/>
        <a:p>
          <a:endParaRPr lang="pt-PT"/>
        </a:p>
      </dgm:t>
    </dgm:pt>
    <dgm:pt modelId="{6D0CD7F5-3DCC-4499-AAA8-7F28E83EE5F0}" type="sibTrans" cxnId="{61F19C82-4ACC-4BCC-B9F3-83457C80EDEF}">
      <dgm:prSet/>
      <dgm:spPr/>
      <dgm:t>
        <a:bodyPr/>
        <a:lstStyle/>
        <a:p>
          <a:endParaRPr lang="pt-PT"/>
        </a:p>
      </dgm:t>
    </dgm:pt>
    <dgm:pt modelId="{7BE2136F-5143-462D-A81A-973397AF691F}">
      <dgm:prSet phldrT="[Texto]"/>
      <dgm:spPr/>
      <dgm:t>
        <a:bodyPr/>
        <a:lstStyle/>
        <a:p>
          <a:r>
            <a:rPr lang="pt-PT" b="1" dirty="0" smtClean="0"/>
            <a:t>TRANSETORIAL</a:t>
          </a:r>
          <a:r>
            <a:rPr lang="pt-PT" dirty="0" smtClean="0"/>
            <a:t>  OU 	</a:t>
          </a:r>
          <a:r>
            <a:rPr lang="pt-PT" b="1" dirty="0" smtClean="0"/>
            <a:t>específicas de 	1 SETOR</a:t>
          </a:r>
          <a:endParaRPr lang="pt-PT" dirty="0"/>
        </a:p>
      </dgm:t>
    </dgm:pt>
    <dgm:pt modelId="{B9F1423A-E57B-4FC4-996E-FDE536A564D4}" type="parTrans" cxnId="{B087B3A3-C5DF-499C-9C24-76593ECEB35D}">
      <dgm:prSet/>
      <dgm:spPr/>
      <dgm:t>
        <a:bodyPr/>
        <a:lstStyle/>
        <a:p>
          <a:endParaRPr lang="pt-PT"/>
        </a:p>
      </dgm:t>
    </dgm:pt>
    <dgm:pt modelId="{5DF3565C-93FF-40E4-8BB1-A40ADBC457B7}" type="sibTrans" cxnId="{B087B3A3-C5DF-499C-9C24-76593ECEB35D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6FE2FE-575F-4AF6-A79E-29F23592155E}" type="pres">
      <dgm:prSet presAssocID="{EF0D08DD-A8F3-401D-8482-3B03E52DC26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1F19C82-4ACC-4BCC-B9F3-83457C80EDEF}" srcId="{EF0D08DD-A8F3-401D-8482-3B03E52DC26A}" destId="{F47687E3-A78F-4C8F-80A1-1BD847D2B421}" srcOrd="1" destOrd="0" parTransId="{6605F18F-E368-4830-8981-D489CCDFFBB8}" sibTransId="{6D0CD7F5-3DCC-4499-AAA8-7F28E83EE5F0}"/>
    <dgm:cxn modelId="{4D781AF1-5F5F-4636-982B-F32A7DBB5916}" type="presOf" srcId="{F47687E3-A78F-4C8F-80A1-1BD847D2B421}" destId="{466FE2FE-575F-4AF6-A79E-29F23592155E}" srcOrd="0" destOrd="1" presId="urn:microsoft.com/office/officeart/2005/8/layout/vList2"/>
    <dgm:cxn modelId="{141E76F4-769E-43EF-B733-233D07055FD1}" type="presOf" srcId="{EF0D08DD-A8F3-401D-8482-3B03E52DC26A}" destId="{2EE0E973-0D14-4742-885E-8DB714FA20E6}" srcOrd="0" destOrd="0" presId="urn:microsoft.com/office/officeart/2005/8/layout/vList2"/>
    <dgm:cxn modelId="{DBCCE43D-EC94-4A42-83B3-64E432112266}" type="presOf" srcId="{E2230A68-6AF5-4FCF-97AD-36F56F0D87BB}" destId="{68EE4DE1-C4D9-4A16-B785-E06B08150737}" srcOrd="0" destOrd="0" presId="urn:microsoft.com/office/officeart/2005/8/layout/vList2"/>
    <dgm:cxn modelId="{56DB3B2F-DDA3-4EE1-800A-A48369EE3AA2}" type="presOf" srcId="{7BE2136F-5143-462D-A81A-973397AF691F}" destId="{466FE2FE-575F-4AF6-A79E-29F23592155E}" srcOrd="0" destOrd="2" presId="urn:microsoft.com/office/officeart/2005/8/layout/vList2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B087B3A3-C5DF-499C-9C24-76593ECEB35D}" srcId="{EF0D08DD-A8F3-401D-8482-3B03E52DC26A}" destId="{7BE2136F-5143-462D-A81A-973397AF691F}" srcOrd="2" destOrd="0" parTransId="{B9F1423A-E57B-4FC4-996E-FDE536A564D4}" sibTransId="{5DF3565C-93FF-40E4-8BB1-A40ADBC457B7}"/>
    <dgm:cxn modelId="{730DADEC-620A-44D1-83F6-2637B477ABA6}" type="presOf" srcId="{163BC180-82DA-4DAB-991C-480DEAC927D6}" destId="{466FE2FE-575F-4AF6-A79E-29F23592155E}" srcOrd="0" destOrd="0" presId="urn:microsoft.com/office/officeart/2005/8/layout/vList2"/>
    <dgm:cxn modelId="{AE97653A-C12A-4906-8597-9DCC4ACA78D4}" type="presParOf" srcId="{68EE4DE1-C4D9-4A16-B785-E06B08150737}" destId="{2EE0E973-0D14-4742-885E-8DB714FA20E6}" srcOrd="0" destOrd="0" presId="urn:microsoft.com/office/officeart/2005/8/layout/vList2"/>
    <dgm:cxn modelId="{901364DE-EA16-42B6-9529-6D0340635497}" type="presParOf" srcId="{68EE4DE1-C4D9-4A16-B785-E06B08150737}" destId="{466FE2FE-575F-4AF6-A79E-29F23592155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5BD562-7017-4174-8F68-94B347E3ABB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6F5BEB2-8999-4604-949B-2BC2B8EF20F5}">
      <dgm:prSet phldrT="[Texto]"/>
      <dgm:spPr/>
      <dgm:t>
        <a:bodyPr/>
        <a:lstStyle/>
        <a:p>
          <a:r>
            <a:rPr lang="pt-PT" dirty="0"/>
            <a:t>Parcerias </a:t>
          </a:r>
          <a:r>
            <a:rPr lang="pt-PT" dirty="0" err="1"/>
            <a:t>transetoriais</a:t>
          </a:r>
          <a:endParaRPr lang="pt-PT" dirty="0"/>
        </a:p>
      </dgm:t>
    </dgm:pt>
    <dgm:pt modelId="{838F860A-C3EF-4AAA-95C3-0F9D508B651F}" type="parTrans" cxnId="{FE5B0C3E-633C-47B9-8402-01D5FCCE4091}">
      <dgm:prSet/>
      <dgm:spPr/>
      <dgm:t>
        <a:bodyPr/>
        <a:lstStyle/>
        <a:p>
          <a:endParaRPr lang="pt-PT"/>
        </a:p>
      </dgm:t>
    </dgm:pt>
    <dgm:pt modelId="{3D5463CC-440E-4183-9A19-B4A9057B82D1}" type="sibTrans" cxnId="{FE5B0C3E-633C-47B9-8402-01D5FCCE4091}">
      <dgm:prSet/>
      <dgm:spPr/>
      <dgm:t>
        <a:bodyPr/>
        <a:lstStyle/>
        <a:p>
          <a:endParaRPr lang="pt-PT"/>
        </a:p>
      </dgm:t>
    </dgm:pt>
    <dgm:pt modelId="{9C3C5182-3022-44AF-8615-41989748DBEA}">
      <dgm:prSet phldrT="[Texto]"/>
      <dgm:spPr/>
      <dgm:t>
        <a:bodyPr/>
        <a:lstStyle/>
        <a:p>
          <a:r>
            <a:rPr lang="pt-PT" dirty="0" err="1"/>
            <a:t>Mín</a:t>
          </a:r>
          <a:r>
            <a:rPr lang="pt-PT" dirty="0"/>
            <a:t>. 3 parceiros</a:t>
          </a:r>
        </a:p>
      </dgm:t>
    </dgm:pt>
    <dgm:pt modelId="{85CAAD12-6CDC-4005-9272-F8E504AFA9DD}" type="parTrans" cxnId="{F211E7AB-0D4B-4E02-8E43-315AEDD729D9}">
      <dgm:prSet/>
      <dgm:spPr/>
      <dgm:t>
        <a:bodyPr/>
        <a:lstStyle/>
        <a:p>
          <a:endParaRPr lang="pt-PT"/>
        </a:p>
      </dgm:t>
    </dgm:pt>
    <dgm:pt modelId="{9F2E292D-AF6E-4DF3-8E20-6942B0481C08}" type="sibTrans" cxnId="{F211E7AB-0D4B-4E02-8E43-315AEDD729D9}">
      <dgm:prSet/>
      <dgm:spPr/>
      <dgm:t>
        <a:bodyPr/>
        <a:lstStyle/>
        <a:p>
          <a:endParaRPr lang="pt-PT"/>
        </a:p>
      </dgm:t>
    </dgm:pt>
    <dgm:pt modelId="{E8710FF4-5799-455B-9C40-DA8B45DBDB2C}">
      <dgm:prSet phldrT="[Texto]"/>
      <dgm:spPr/>
      <dgm:t>
        <a:bodyPr/>
        <a:lstStyle/>
        <a:p>
          <a:r>
            <a:rPr lang="pt-PT" dirty="0"/>
            <a:t>1 coordenador</a:t>
          </a:r>
        </a:p>
        <a:p>
          <a:r>
            <a:rPr lang="pt-PT" dirty="0"/>
            <a:t>1 orçamento</a:t>
          </a:r>
        </a:p>
        <a:p>
          <a:r>
            <a:rPr lang="pt-PT" dirty="0"/>
            <a:t>1 contrato</a:t>
          </a:r>
        </a:p>
      </dgm:t>
    </dgm:pt>
    <dgm:pt modelId="{C3DD07A6-606C-4184-A6D7-5EB53F13BB73}" type="parTrans" cxnId="{C5C7F04A-9225-4741-BC47-6EDB33F230BF}">
      <dgm:prSet/>
      <dgm:spPr/>
      <dgm:t>
        <a:bodyPr/>
        <a:lstStyle/>
        <a:p>
          <a:endParaRPr lang="pt-PT"/>
        </a:p>
      </dgm:t>
    </dgm:pt>
    <dgm:pt modelId="{090AAB52-D9EB-4E8C-AE60-C9A6A4CAF84B}" type="sibTrans" cxnId="{C5C7F04A-9225-4741-BC47-6EDB33F230BF}">
      <dgm:prSet/>
      <dgm:spPr/>
      <dgm:t>
        <a:bodyPr/>
        <a:lstStyle/>
        <a:p>
          <a:endParaRPr lang="pt-PT"/>
        </a:p>
      </dgm:t>
    </dgm:pt>
    <dgm:pt modelId="{634FD35D-5248-43AF-B8A2-2F69B8DCDB28}">
      <dgm:prSet phldrT="[Texto]"/>
      <dgm:spPr/>
      <dgm:t>
        <a:bodyPr/>
        <a:lstStyle/>
        <a:p>
          <a:r>
            <a:rPr lang="pt-PT" dirty="0"/>
            <a:t>Parcerias  </a:t>
          </a:r>
          <a:r>
            <a:rPr lang="pt-PT" dirty="0" smtClean="0"/>
            <a:t>setoriais</a:t>
          </a:r>
        </a:p>
        <a:p>
          <a:r>
            <a:rPr lang="pt-PT" dirty="0" smtClean="0"/>
            <a:t>(Ed. Escolar) </a:t>
          </a:r>
          <a:endParaRPr lang="pt-PT" dirty="0"/>
        </a:p>
      </dgm:t>
    </dgm:pt>
    <dgm:pt modelId="{FAC7743E-D1A3-48DA-B38C-328CF481B9DD}" type="parTrans" cxnId="{1F218570-E7E6-4437-9A29-44B67A1655AF}">
      <dgm:prSet/>
      <dgm:spPr/>
      <dgm:t>
        <a:bodyPr/>
        <a:lstStyle/>
        <a:p>
          <a:endParaRPr lang="pt-PT"/>
        </a:p>
      </dgm:t>
    </dgm:pt>
    <dgm:pt modelId="{4DE025F6-CAB0-4522-B0B4-21B48766032C}" type="sibTrans" cxnId="{1F218570-E7E6-4437-9A29-44B67A1655AF}">
      <dgm:prSet/>
      <dgm:spPr/>
      <dgm:t>
        <a:bodyPr/>
        <a:lstStyle/>
        <a:p>
          <a:endParaRPr lang="pt-PT"/>
        </a:p>
      </dgm:t>
    </dgm:pt>
    <dgm:pt modelId="{6F9EB459-480A-45C9-805B-D3DD7418A290}">
      <dgm:prSet phldrT="[Texto]"/>
      <dgm:spPr/>
      <dgm:t>
        <a:bodyPr/>
        <a:lstStyle/>
        <a:p>
          <a:r>
            <a:rPr lang="pt-PT" dirty="0" err="1"/>
            <a:t>Mín</a:t>
          </a:r>
          <a:r>
            <a:rPr lang="pt-PT" dirty="0"/>
            <a:t>. 3 parceiros</a:t>
          </a:r>
        </a:p>
      </dgm:t>
    </dgm:pt>
    <dgm:pt modelId="{F3FC8652-87DE-420E-B60C-3AB9D2DB7925}" type="parTrans" cxnId="{A027E38B-E8FC-440A-AE51-44C90DB93F95}">
      <dgm:prSet/>
      <dgm:spPr/>
      <dgm:t>
        <a:bodyPr/>
        <a:lstStyle/>
        <a:p>
          <a:endParaRPr lang="pt-PT"/>
        </a:p>
      </dgm:t>
    </dgm:pt>
    <dgm:pt modelId="{B0D726EB-EF85-410F-817E-B944342781D5}" type="sibTrans" cxnId="{A027E38B-E8FC-440A-AE51-44C90DB93F95}">
      <dgm:prSet/>
      <dgm:spPr/>
      <dgm:t>
        <a:bodyPr/>
        <a:lstStyle/>
        <a:p>
          <a:endParaRPr lang="pt-PT"/>
        </a:p>
      </dgm:t>
    </dgm:pt>
    <dgm:pt modelId="{EC46BD3D-A078-4474-A411-A4BF14D352E4}">
      <dgm:prSet phldrT="[Texto]"/>
      <dgm:spPr/>
      <dgm:t>
        <a:bodyPr/>
        <a:lstStyle/>
        <a:p>
          <a:r>
            <a:rPr lang="pt-PT" dirty="0"/>
            <a:t>1 </a:t>
          </a:r>
          <a:r>
            <a:rPr lang="pt-PT" dirty="0" err="1"/>
            <a:t>coord</a:t>
          </a:r>
          <a:r>
            <a:rPr lang="pt-PT" dirty="0"/>
            <a:t>. </a:t>
          </a:r>
        </a:p>
        <a:p>
          <a:r>
            <a:rPr lang="pt-PT" dirty="0"/>
            <a:t>1 orçamento</a:t>
          </a:r>
        </a:p>
        <a:p>
          <a:r>
            <a:rPr lang="pt-PT" dirty="0"/>
            <a:t>1 contrato</a:t>
          </a:r>
        </a:p>
      </dgm:t>
    </dgm:pt>
    <dgm:pt modelId="{8AD08885-244E-40DE-AC0D-B7EDA5F4839C}" type="parTrans" cxnId="{6050D4A3-C0B2-4F76-BC74-277DC270A197}">
      <dgm:prSet/>
      <dgm:spPr/>
      <dgm:t>
        <a:bodyPr/>
        <a:lstStyle/>
        <a:p>
          <a:endParaRPr lang="pt-PT"/>
        </a:p>
      </dgm:t>
    </dgm:pt>
    <dgm:pt modelId="{4338757E-B183-4D17-8FD0-AA6B48648AA4}" type="sibTrans" cxnId="{6050D4A3-C0B2-4F76-BC74-277DC270A197}">
      <dgm:prSet/>
      <dgm:spPr/>
      <dgm:t>
        <a:bodyPr/>
        <a:lstStyle/>
        <a:p>
          <a:endParaRPr lang="pt-PT"/>
        </a:p>
      </dgm:t>
    </dgm:pt>
    <dgm:pt modelId="{75640EB1-D1FF-4A47-A675-DC540BA7AEB8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pt-PT" dirty="0"/>
            <a:t>Parcerias específicas do setor </a:t>
          </a:r>
          <a:r>
            <a:rPr lang="pt-PT" dirty="0" smtClean="0"/>
            <a:t>Escolar</a:t>
          </a:r>
          <a:endParaRPr lang="pt-PT" dirty="0"/>
        </a:p>
      </dgm:t>
    </dgm:pt>
    <dgm:pt modelId="{DD2D2C68-BB15-4F79-9254-4F62A713E831}" type="parTrans" cxnId="{3C02B321-D1DA-46A9-B3BB-6CD0509DB445}">
      <dgm:prSet/>
      <dgm:spPr/>
      <dgm:t>
        <a:bodyPr/>
        <a:lstStyle/>
        <a:p>
          <a:endParaRPr lang="pt-PT"/>
        </a:p>
      </dgm:t>
    </dgm:pt>
    <dgm:pt modelId="{83F2499F-21F3-4DA4-A67B-8F0FDE3E363C}" type="sibTrans" cxnId="{3C02B321-D1DA-46A9-B3BB-6CD0509DB445}">
      <dgm:prSet/>
      <dgm:spPr/>
      <dgm:t>
        <a:bodyPr/>
        <a:lstStyle/>
        <a:p>
          <a:endParaRPr lang="pt-PT"/>
        </a:p>
      </dgm:t>
    </dgm:pt>
    <dgm:pt modelId="{8F163DC7-FEBD-4B7E-860B-038E8CEAF31F}" type="pres">
      <dgm:prSet presAssocID="{6D5BD562-7017-4174-8F68-94B347E3AB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B91B2F2-14B3-443E-A463-636BA0B78C67}" type="pres">
      <dgm:prSet presAssocID="{16F5BEB2-8999-4604-949B-2BC2B8EF20F5}" presName="compNode" presStyleCnt="0"/>
      <dgm:spPr/>
    </dgm:pt>
    <dgm:pt modelId="{43723C37-9079-472E-8C7D-CD997B537C32}" type="pres">
      <dgm:prSet presAssocID="{16F5BEB2-8999-4604-949B-2BC2B8EF20F5}" presName="aNode" presStyleLbl="bgShp" presStyleIdx="0" presStyleCnt="3" custLinFactNeighborX="-23175" custLinFactNeighborY="302"/>
      <dgm:spPr/>
      <dgm:t>
        <a:bodyPr/>
        <a:lstStyle/>
        <a:p>
          <a:endParaRPr lang="pt-PT"/>
        </a:p>
      </dgm:t>
    </dgm:pt>
    <dgm:pt modelId="{674CDEF5-5EF1-4AB1-B07A-7243A5CFF6D7}" type="pres">
      <dgm:prSet presAssocID="{16F5BEB2-8999-4604-949B-2BC2B8EF20F5}" presName="textNode" presStyleLbl="bgShp" presStyleIdx="0" presStyleCnt="3"/>
      <dgm:spPr/>
      <dgm:t>
        <a:bodyPr/>
        <a:lstStyle/>
        <a:p>
          <a:endParaRPr lang="pt-PT"/>
        </a:p>
      </dgm:t>
    </dgm:pt>
    <dgm:pt modelId="{339CF504-240D-4744-8297-684764EB2CBA}" type="pres">
      <dgm:prSet presAssocID="{16F5BEB2-8999-4604-949B-2BC2B8EF20F5}" presName="compChildNode" presStyleCnt="0"/>
      <dgm:spPr/>
    </dgm:pt>
    <dgm:pt modelId="{73D99A20-D51E-4A1F-BFC3-9DEF99E2E234}" type="pres">
      <dgm:prSet presAssocID="{16F5BEB2-8999-4604-949B-2BC2B8EF20F5}" presName="theInnerList" presStyleCnt="0"/>
      <dgm:spPr/>
    </dgm:pt>
    <dgm:pt modelId="{696B825F-C64C-4D9E-BD37-80F2326B7E0D}" type="pres">
      <dgm:prSet presAssocID="{9C3C5182-3022-44AF-8615-41989748DBE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BD83A8-9802-45F0-A8EE-DF6CAB50A0B0}" type="pres">
      <dgm:prSet presAssocID="{9C3C5182-3022-44AF-8615-41989748DBEA}" presName="aSpace2" presStyleCnt="0"/>
      <dgm:spPr/>
    </dgm:pt>
    <dgm:pt modelId="{9529E861-BC69-47CD-879A-EC510CC5ECBA}" type="pres">
      <dgm:prSet presAssocID="{E8710FF4-5799-455B-9C40-DA8B45DBDB2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E1CA4C-5FD3-4086-A563-5E2629C204B3}" type="pres">
      <dgm:prSet presAssocID="{16F5BEB2-8999-4604-949B-2BC2B8EF20F5}" presName="aSpace" presStyleCnt="0"/>
      <dgm:spPr/>
    </dgm:pt>
    <dgm:pt modelId="{212967C6-C7B6-4C97-A2BD-B210ED92FAB7}" type="pres">
      <dgm:prSet presAssocID="{634FD35D-5248-43AF-B8A2-2F69B8DCDB28}" presName="compNode" presStyleCnt="0"/>
      <dgm:spPr/>
    </dgm:pt>
    <dgm:pt modelId="{B1D10F25-9A67-41E2-A926-DB0CD1C67398}" type="pres">
      <dgm:prSet presAssocID="{634FD35D-5248-43AF-B8A2-2F69B8DCDB28}" presName="aNode" presStyleLbl="bgShp" presStyleIdx="1" presStyleCnt="3"/>
      <dgm:spPr/>
      <dgm:t>
        <a:bodyPr/>
        <a:lstStyle/>
        <a:p>
          <a:endParaRPr lang="pt-PT"/>
        </a:p>
      </dgm:t>
    </dgm:pt>
    <dgm:pt modelId="{D655F951-3C55-40DC-A830-6CE56C4DA0CA}" type="pres">
      <dgm:prSet presAssocID="{634FD35D-5248-43AF-B8A2-2F69B8DCDB28}" presName="textNode" presStyleLbl="bgShp" presStyleIdx="1" presStyleCnt="3"/>
      <dgm:spPr/>
      <dgm:t>
        <a:bodyPr/>
        <a:lstStyle/>
        <a:p>
          <a:endParaRPr lang="pt-PT"/>
        </a:p>
      </dgm:t>
    </dgm:pt>
    <dgm:pt modelId="{34B2CC3F-C279-4FBC-8B76-93E7FEFD5DA1}" type="pres">
      <dgm:prSet presAssocID="{634FD35D-5248-43AF-B8A2-2F69B8DCDB28}" presName="compChildNode" presStyleCnt="0"/>
      <dgm:spPr/>
    </dgm:pt>
    <dgm:pt modelId="{C06DBEED-BED8-4034-8157-D09123184C1B}" type="pres">
      <dgm:prSet presAssocID="{634FD35D-5248-43AF-B8A2-2F69B8DCDB28}" presName="theInnerList" presStyleCnt="0"/>
      <dgm:spPr/>
    </dgm:pt>
    <dgm:pt modelId="{32FEF069-E2B2-455D-B5AB-8E4B30D5CFB1}" type="pres">
      <dgm:prSet presAssocID="{6F9EB459-480A-45C9-805B-D3DD7418A290}" presName="childNode" presStyleLbl="node1" presStyleIdx="2" presStyleCnt="4" custScaleX="100130" custScaleY="10479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B77681-3C98-4C09-B1D6-F63988606FC4}" type="pres">
      <dgm:prSet presAssocID="{6F9EB459-480A-45C9-805B-D3DD7418A290}" presName="aSpace2" presStyleCnt="0"/>
      <dgm:spPr/>
    </dgm:pt>
    <dgm:pt modelId="{4799F6A3-FB47-4366-BDDD-3D8152A64FBD}" type="pres">
      <dgm:prSet presAssocID="{EC46BD3D-A078-4474-A411-A4BF14D352E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DCD9C3-0756-4A3D-9584-98703BC2BA9E}" type="pres">
      <dgm:prSet presAssocID="{634FD35D-5248-43AF-B8A2-2F69B8DCDB28}" presName="aSpace" presStyleCnt="0"/>
      <dgm:spPr/>
    </dgm:pt>
    <dgm:pt modelId="{88BCB9E2-9902-4E18-8EA2-4841EE38DD48}" type="pres">
      <dgm:prSet presAssocID="{75640EB1-D1FF-4A47-A675-DC540BA7AEB8}" presName="compNode" presStyleCnt="0"/>
      <dgm:spPr/>
    </dgm:pt>
    <dgm:pt modelId="{E7DFEF7B-2867-497C-9BFE-EB50387E53EA}" type="pres">
      <dgm:prSet presAssocID="{75640EB1-D1FF-4A47-A675-DC540BA7AEB8}" presName="aNode" presStyleLbl="bgShp" presStyleIdx="2" presStyleCnt="3"/>
      <dgm:spPr/>
      <dgm:t>
        <a:bodyPr/>
        <a:lstStyle/>
        <a:p>
          <a:endParaRPr lang="pt-PT"/>
        </a:p>
      </dgm:t>
    </dgm:pt>
    <dgm:pt modelId="{F9CC9C58-CCD8-420A-8A8B-ED81D96A4BD4}" type="pres">
      <dgm:prSet presAssocID="{75640EB1-D1FF-4A47-A675-DC540BA7AEB8}" presName="textNode" presStyleLbl="bgShp" presStyleIdx="2" presStyleCnt="3"/>
      <dgm:spPr/>
      <dgm:t>
        <a:bodyPr/>
        <a:lstStyle/>
        <a:p>
          <a:endParaRPr lang="pt-PT"/>
        </a:p>
      </dgm:t>
    </dgm:pt>
    <dgm:pt modelId="{9F40FE94-EB0E-40A7-B96C-B9BCBD4FC58F}" type="pres">
      <dgm:prSet presAssocID="{75640EB1-D1FF-4A47-A675-DC540BA7AEB8}" presName="compChildNode" presStyleCnt="0"/>
      <dgm:spPr/>
    </dgm:pt>
    <dgm:pt modelId="{BC6132A2-A942-4E16-A696-699374C61247}" type="pres">
      <dgm:prSet presAssocID="{75640EB1-D1FF-4A47-A675-DC540BA7AEB8}" presName="theInnerList" presStyleCnt="0"/>
      <dgm:spPr/>
    </dgm:pt>
  </dgm:ptLst>
  <dgm:cxnLst>
    <dgm:cxn modelId="{FD393FCD-C0D8-4D52-BF3F-C54328F1E14B}" type="presOf" srcId="{75640EB1-D1FF-4A47-A675-DC540BA7AEB8}" destId="{E7DFEF7B-2867-497C-9BFE-EB50387E53EA}" srcOrd="0" destOrd="0" presId="urn:microsoft.com/office/officeart/2005/8/layout/lProcess2"/>
    <dgm:cxn modelId="{C9BB2C77-3362-4903-818F-65B00E4151A2}" type="presOf" srcId="{634FD35D-5248-43AF-B8A2-2F69B8DCDB28}" destId="{D655F951-3C55-40DC-A830-6CE56C4DA0CA}" srcOrd="1" destOrd="0" presId="urn:microsoft.com/office/officeart/2005/8/layout/lProcess2"/>
    <dgm:cxn modelId="{CFB60A55-035B-4D9A-A35A-AD45A8EFA88C}" type="presOf" srcId="{16F5BEB2-8999-4604-949B-2BC2B8EF20F5}" destId="{674CDEF5-5EF1-4AB1-B07A-7243A5CFF6D7}" srcOrd="1" destOrd="0" presId="urn:microsoft.com/office/officeart/2005/8/layout/lProcess2"/>
    <dgm:cxn modelId="{96EF05E5-3A41-41B0-90E2-DDE245AFE882}" type="presOf" srcId="{E8710FF4-5799-455B-9C40-DA8B45DBDB2C}" destId="{9529E861-BC69-47CD-879A-EC510CC5ECBA}" srcOrd="0" destOrd="0" presId="urn:microsoft.com/office/officeart/2005/8/layout/lProcess2"/>
    <dgm:cxn modelId="{6050D4A3-C0B2-4F76-BC74-277DC270A197}" srcId="{634FD35D-5248-43AF-B8A2-2F69B8DCDB28}" destId="{EC46BD3D-A078-4474-A411-A4BF14D352E4}" srcOrd="1" destOrd="0" parTransId="{8AD08885-244E-40DE-AC0D-B7EDA5F4839C}" sibTransId="{4338757E-B183-4D17-8FD0-AA6B48648AA4}"/>
    <dgm:cxn modelId="{A027E38B-E8FC-440A-AE51-44C90DB93F95}" srcId="{634FD35D-5248-43AF-B8A2-2F69B8DCDB28}" destId="{6F9EB459-480A-45C9-805B-D3DD7418A290}" srcOrd="0" destOrd="0" parTransId="{F3FC8652-87DE-420E-B60C-3AB9D2DB7925}" sibTransId="{B0D726EB-EF85-410F-817E-B944342781D5}"/>
    <dgm:cxn modelId="{F211E7AB-0D4B-4E02-8E43-315AEDD729D9}" srcId="{16F5BEB2-8999-4604-949B-2BC2B8EF20F5}" destId="{9C3C5182-3022-44AF-8615-41989748DBEA}" srcOrd="0" destOrd="0" parTransId="{85CAAD12-6CDC-4005-9272-F8E504AFA9DD}" sibTransId="{9F2E292D-AF6E-4DF3-8E20-6942B0481C08}"/>
    <dgm:cxn modelId="{42F11949-0787-412D-A297-04AA7B0CFFBF}" type="presOf" srcId="{6D5BD562-7017-4174-8F68-94B347E3ABB6}" destId="{8F163DC7-FEBD-4B7E-860B-038E8CEAF31F}" srcOrd="0" destOrd="0" presId="urn:microsoft.com/office/officeart/2005/8/layout/lProcess2"/>
    <dgm:cxn modelId="{394FF051-304F-46E4-8590-65CA9A3422C9}" type="presOf" srcId="{6F9EB459-480A-45C9-805B-D3DD7418A290}" destId="{32FEF069-E2B2-455D-B5AB-8E4B30D5CFB1}" srcOrd="0" destOrd="0" presId="urn:microsoft.com/office/officeart/2005/8/layout/lProcess2"/>
    <dgm:cxn modelId="{FE5B0C3E-633C-47B9-8402-01D5FCCE4091}" srcId="{6D5BD562-7017-4174-8F68-94B347E3ABB6}" destId="{16F5BEB2-8999-4604-949B-2BC2B8EF20F5}" srcOrd="0" destOrd="0" parTransId="{838F860A-C3EF-4AAA-95C3-0F9D508B651F}" sibTransId="{3D5463CC-440E-4183-9A19-B4A9057B82D1}"/>
    <dgm:cxn modelId="{C5C7F04A-9225-4741-BC47-6EDB33F230BF}" srcId="{16F5BEB2-8999-4604-949B-2BC2B8EF20F5}" destId="{E8710FF4-5799-455B-9C40-DA8B45DBDB2C}" srcOrd="1" destOrd="0" parTransId="{C3DD07A6-606C-4184-A6D7-5EB53F13BB73}" sibTransId="{090AAB52-D9EB-4E8C-AE60-C9A6A4CAF84B}"/>
    <dgm:cxn modelId="{5A4A9570-E37B-429F-99F3-856CB472C5B6}" type="presOf" srcId="{EC46BD3D-A078-4474-A411-A4BF14D352E4}" destId="{4799F6A3-FB47-4366-BDDD-3D8152A64FBD}" srcOrd="0" destOrd="0" presId="urn:microsoft.com/office/officeart/2005/8/layout/lProcess2"/>
    <dgm:cxn modelId="{2C29B6FC-25AC-4A35-BA67-7BEA334D9BB2}" type="presOf" srcId="{9C3C5182-3022-44AF-8615-41989748DBEA}" destId="{696B825F-C64C-4D9E-BD37-80F2326B7E0D}" srcOrd="0" destOrd="0" presId="urn:microsoft.com/office/officeart/2005/8/layout/lProcess2"/>
    <dgm:cxn modelId="{0E3B08DE-371D-46A3-B7FF-14AA03A755AE}" type="presOf" srcId="{16F5BEB2-8999-4604-949B-2BC2B8EF20F5}" destId="{43723C37-9079-472E-8C7D-CD997B537C32}" srcOrd="0" destOrd="0" presId="urn:microsoft.com/office/officeart/2005/8/layout/lProcess2"/>
    <dgm:cxn modelId="{3C02B321-D1DA-46A9-B3BB-6CD0509DB445}" srcId="{6D5BD562-7017-4174-8F68-94B347E3ABB6}" destId="{75640EB1-D1FF-4A47-A675-DC540BA7AEB8}" srcOrd="2" destOrd="0" parTransId="{DD2D2C68-BB15-4F79-9254-4F62A713E831}" sibTransId="{83F2499F-21F3-4DA4-A67B-8F0FDE3E363C}"/>
    <dgm:cxn modelId="{1F218570-E7E6-4437-9A29-44B67A1655AF}" srcId="{6D5BD562-7017-4174-8F68-94B347E3ABB6}" destId="{634FD35D-5248-43AF-B8A2-2F69B8DCDB28}" srcOrd="1" destOrd="0" parTransId="{FAC7743E-D1A3-48DA-B38C-328CF481B9DD}" sibTransId="{4DE025F6-CAB0-4522-B0B4-21B48766032C}"/>
    <dgm:cxn modelId="{D1AFDF01-1F5B-4598-997B-453E67C0813B}" type="presOf" srcId="{75640EB1-D1FF-4A47-A675-DC540BA7AEB8}" destId="{F9CC9C58-CCD8-420A-8A8B-ED81D96A4BD4}" srcOrd="1" destOrd="0" presId="urn:microsoft.com/office/officeart/2005/8/layout/lProcess2"/>
    <dgm:cxn modelId="{7F16268E-9591-4731-A2B7-8E8360594D68}" type="presOf" srcId="{634FD35D-5248-43AF-B8A2-2F69B8DCDB28}" destId="{B1D10F25-9A67-41E2-A926-DB0CD1C67398}" srcOrd="0" destOrd="0" presId="urn:microsoft.com/office/officeart/2005/8/layout/lProcess2"/>
    <dgm:cxn modelId="{5F2587B8-88CE-4E7E-AA14-C46650D23ED5}" type="presParOf" srcId="{8F163DC7-FEBD-4B7E-860B-038E8CEAF31F}" destId="{8B91B2F2-14B3-443E-A463-636BA0B78C67}" srcOrd="0" destOrd="0" presId="urn:microsoft.com/office/officeart/2005/8/layout/lProcess2"/>
    <dgm:cxn modelId="{29F331C9-A054-4E95-B098-FD3E46D864D8}" type="presParOf" srcId="{8B91B2F2-14B3-443E-A463-636BA0B78C67}" destId="{43723C37-9079-472E-8C7D-CD997B537C32}" srcOrd="0" destOrd="0" presId="urn:microsoft.com/office/officeart/2005/8/layout/lProcess2"/>
    <dgm:cxn modelId="{665B0167-B12A-441E-B0B1-F8AE8D866770}" type="presParOf" srcId="{8B91B2F2-14B3-443E-A463-636BA0B78C67}" destId="{674CDEF5-5EF1-4AB1-B07A-7243A5CFF6D7}" srcOrd="1" destOrd="0" presId="urn:microsoft.com/office/officeart/2005/8/layout/lProcess2"/>
    <dgm:cxn modelId="{852AE012-D87B-4BAD-BBAA-0F302736DE86}" type="presParOf" srcId="{8B91B2F2-14B3-443E-A463-636BA0B78C67}" destId="{339CF504-240D-4744-8297-684764EB2CBA}" srcOrd="2" destOrd="0" presId="urn:microsoft.com/office/officeart/2005/8/layout/lProcess2"/>
    <dgm:cxn modelId="{8EFFD4E6-1C4A-4702-A469-94382F65BEC1}" type="presParOf" srcId="{339CF504-240D-4744-8297-684764EB2CBA}" destId="{73D99A20-D51E-4A1F-BFC3-9DEF99E2E234}" srcOrd="0" destOrd="0" presId="urn:microsoft.com/office/officeart/2005/8/layout/lProcess2"/>
    <dgm:cxn modelId="{1C28A363-090B-46AF-AA1C-AC514C8D3079}" type="presParOf" srcId="{73D99A20-D51E-4A1F-BFC3-9DEF99E2E234}" destId="{696B825F-C64C-4D9E-BD37-80F2326B7E0D}" srcOrd="0" destOrd="0" presId="urn:microsoft.com/office/officeart/2005/8/layout/lProcess2"/>
    <dgm:cxn modelId="{10D7710E-8090-4E94-97C5-783203287FF3}" type="presParOf" srcId="{73D99A20-D51E-4A1F-BFC3-9DEF99E2E234}" destId="{F3BD83A8-9802-45F0-A8EE-DF6CAB50A0B0}" srcOrd="1" destOrd="0" presId="urn:microsoft.com/office/officeart/2005/8/layout/lProcess2"/>
    <dgm:cxn modelId="{7595E41C-B3B5-40EB-8C54-918A2876B909}" type="presParOf" srcId="{73D99A20-D51E-4A1F-BFC3-9DEF99E2E234}" destId="{9529E861-BC69-47CD-879A-EC510CC5ECBA}" srcOrd="2" destOrd="0" presId="urn:microsoft.com/office/officeart/2005/8/layout/lProcess2"/>
    <dgm:cxn modelId="{4B630815-8195-46F2-BFCA-3426E65F98B5}" type="presParOf" srcId="{8F163DC7-FEBD-4B7E-860B-038E8CEAF31F}" destId="{0BE1CA4C-5FD3-4086-A563-5E2629C204B3}" srcOrd="1" destOrd="0" presId="urn:microsoft.com/office/officeart/2005/8/layout/lProcess2"/>
    <dgm:cxn modelId="{58423DD8-79CE-4892-96CD-F633FCD0469C}" type="presParOf" srcId="{8F163DC7-FEBD-4B7E-860B-038E8CEAF31F}" destId="{212967C6-C7B6-4C97-A2BD-B210ED92FAB7}" srcOrd="2" destOrd="0" presId="urn:microsoft.com/office/officeart/2005/8/layout/lProcess2"/>
    <dgm:cxn modelId="{E69E4BA7-9389-4765-9FBB-5F5983918B14}" type="presParOf" srcId="{212967C6-C7B6-4C97-A2BD-B210ED92FAB7}" destId="{B1D10F25-9A67-41E2-A926-DB0CD1C67398}" srcOrd="0" destOrd="0" presId="urn:microsoft.com/office/officeart/2005/8/layout/lProcess2"/>
    <dgm:cxn modelId="{94F9B060-D8F7-43BF-990F-DDC2BEA176AA}" type="presParOf" srcId="{212967C6-C7B6-4C97-A2BD-B210ED92FAB7}" destId="{D655F951-3C55-40DC-A830-6CE56C4DA0CA}" srcOrd="1" destOrd="0" presId="urn:microsoft.com/office/officeart/2005/8/layout/lProcess2"/>
    <dgm:cxn modelId="{76F76B00-EB9E-46FA-8A7A-F3B175979780}" type="presParOf" srcId="{212967C6-C7B6-4C97-A2BD-B210ED92FAB7}" destId="{34B2CC3F-C279-4FBC-8B76-93E7FEFD5DA1}" srcOrd="2" destOrd="0" presId="urn:microsoft.com/office/officeart/2005/8/layout/lProcess2"/>
    <dgm:cxn modelId="{2292465C-051E-4CEB-84EE-06171ED34BAD}" type="presParOf" srcId="{34B2CC3F-C279-4FBC-8B76-93E7FEFD5DA1}" destId="{C06DBEED-BED8-4034-8157-D09123184C1B}" srcOrd="0" destOrd="0" presId="urn:microsoft.com/office/officeart/2005/8/layout/lProcess2"/>
    <dgm:cxn modelId="{7E9530DB-023F-4DEB-82BB-F82182B027B7}" type="presParOf" srcId="{C06DBEED-BED8-4034-8157-D09123184C1B}" destId="{32FEF069-E2B2-455D-B5AB-8E4B30D5CFB1}" srcOrd="0" destOrd="0" presId="urn:microsoft.com/office/officeart/2005/8/layout/lProcess2"/>
    <dgm:cxn modelId="{B11AE4A1-F9F8-46A2-8BFC-B45C8800927D}" type="presParOf" srcId="{C06DBEED-BED8-4034-8157-D09123184C1B}" destId="{46B77681-3C98-4C09-B1D6-F63988606FC4}" srcOrd="1" destOrd="0" presId="urn:microsoft.com/office/officeart/2005/8/layout/lProcess2"/>
    <dgm:cxn modelId="{0E98E647-858F-4446-A32A-C29126F4EB99}" type="presParOf" srcId="{C06DBEED-BED8-4034-8157-D09123184C1B}" destId="{4799F6A3-FB47-4366-BDDD-3D8152A64FBD}" srcOrd="2" destOrd="0" presId="urn:microsoft.com/office/officeart/2005/8/layout/lProcess2"/>
    <dgm:cxn modelId="{52EBC780-1324-4499-B2DF-12122C420A92}" type="presParOf" srcId="{8F163DC7-FEBD-4B7E-860B-038E8CEAF31F}" destId="{38DCD9C3-0756-4A3D-9584-98703BC2BA9E}" srcOrd="3" destOrd="0" presId="urn:microsoft.com/office/officeart/2005/8/layout/lProcess2"/>
    <dgm:cxn modelId="{62CFAEAF-AC23-499A-B467-22DE37A5CE22}" type="presParOf" srcId="{8F163DC7-FEBD-4B7E-860B-038E8CEAF31F}" destId="{88BCB9E2-9902-4E18-8EA2-4841EE38DD48}" srcOrd="4" destOrd="0" presId="urn:microsoft.com/office/officeart/2005/8/layout/lProcess2"/>
    <dgm:cxn modelId="{2668C65D-383F-4D3F-909B-D7EA9D45F924}" type="presParOf" srcId="{88BCB9E2-9902-4E18-8EA2-4841EE38DD48}" destId="{E7DFEF7B-2867-497C-9BFE-EB50387E53EA}" srcOrd="0" destOrd="0" presId="urn:microsoft.com/office/officeart/2005/8/layout/lProcess2"/>
    <dgm:cxn modelId="{2453747A-876B-48F5-9F00-1C8FB99274D6}" type="presParOf" srcId="{88BCB9E2-9902-4E18-8EA2-4841EE38DD48}" destId="{F9CC9C58-CCD8-420A-8A8B-ED81D96A4BD4}" srcOrd="1" destOrd="0" presId="urn:microsoft.com/office/officeart/2005/8/layout/lProcess2"/>
    <dgm:cxn modelId="{D577EFC5-68C7-4B1E-92DF-2658A7CCC728}" type="presParOf" srcId="{88BCB9E2-9902-4E18-8EA2-4841EE38DD48}" destId="{9F40FE94-EB0E-40A7-B96C-B9BCBD4FC58F}" srcOrd="2" destOrd="0" presId="urn:microsoft.com/office/officeart/2005/8/layout/lProcess2"/>
    <dgm:cxn modelId="{97DC3BEC-6CB1-4640-BE95-B5229EE30A5E}" type="presParOf" srcId="{9F40FE94-EB0E-40A7-B96C-B9BCBD4FC58F}" destId="{BC6132A2-A942-4E16-A696-699374C6124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D23358F-FA75-4A94-B204-628AC63DF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AC031A4-326B-4F6F-9B17-C577636167C5}">
      <dgm:prSet phldrT="[Texto]" custT="1"/>
      <dgm:spPr>
        <a:xfrm>
          <a:off x="2461269" y="128581"/>
          <a:ext cx="1215009" cy="771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 sz="18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pt-PT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Mín</a:t>
          </a:r>
          <a:r>
            <a:rPr lang="pt-P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 parceiros </a:t>
          </a:r>
        </a:p>
        <a:p>
          <a:endParaRPr lang="pt-P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E90EF2-FCEB-4298-8B40-8BD3AA3D3FCA}" type="parTrans" cxnId="{32F1C154-858D-423E-832C-87CFE167380A}">
      <dgm:prSet/>
      <dgm:spPr/>
      <dgm:t>
        <a:bodyPr/>
        <a:lstStyle/>
        <a:p>
          <a:endParaRPr lang="pt-PT"/>
        </a:p>
      </dgm:t>
    </dgm:pt>
    <dgm:pt modelId="{8A08A209-7EE7-4F4F-8181-482802C9313E}" type="sibTrans" cxnId="{32F1C154-858D-423E-832C-87CFE167380A}">
      <dgm:prSet/>
      <dgm:spPr/>
      <dgm:t>
        <a:bodyPr/>
        <a:lstStyle/>
        <a:p>
          <a:endParaRPr lang="pt-PT"/>
        </a:p>
      </dgm:t>
    </dgm:pt>
    <dgm:pt modelId="{341D4EA7-D1F2-45BD-9ED5-B808090FE405}">
      <dgm:prSet phldrT="[Texto]" custT="1"/>
      <dgm:spPr>
        <a:xfrm>
          <a:off x="1277511" y="1253477"/>
          <a:ext cx="1215009" cy="771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Ex-Projetos</a:t>
          </a:r>
          <a:r>
            <a:rPr lang="pt-PT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multilaterais</a:t>
          </a:r>
          <a:endParaRPr lang="pt-PT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CB7E2D-E78F-4B67-9E33-7F0F27C8DC01}" type="parTrans" cxnId="{C4D5E854-6149-46D4-9C7D-E7B5236D2517}">
      <dgm:prSet/>
      <dgm:spPr>
        <a:xfrm>
          <a:off x="1750014" y="771861"/>
          <a:ext cx="1183757" cy="35336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5A840CC3-A2A5-4CEF-9ED9-B6BB0BAD296B}" type="sibTrans" cxnId="{C4D5E854-6149-46D4-9C7D-E7B5236D2517}">
      <dgm:prSet/>
      <dgm:spPr/>
      <dgm:t>
        <a:bodyPr/>
        <a:lstStyle/>
        <a:p>
          <a:endParaRPr lang="pt-PT"/>
        </a:p>
      </dgm:t>
    </dgm:pt>
    <dgm:pt modelId="{D0A56ABD-B70F-4A41-A07D-D0A6969194E5}">
      <dgm:prSet phldrT="[Texto]" custT="1"/>
      <dgm:spPr>
        <a:xfrm>
          <a:off x="535005" y="2378373"/>
          <a:ext cx="1215009" cy="771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 por escola</a:t>
          </a:r>
        </a:p>
      </dgm:t>
    </dgm:pt>
    <dgm:pt modelId="{72480EEE-05F8-4C2D-ACF4-8ECE68C3A879}" type="parTrans" cxnId="{58DCB3C8-83EF-4631-9527-43D6135A06E1}">
      <dgm:prSet/>
      <dgm:spPr>
        <a:xfrm>
          <a:off x="1007509" y="1896757"/>
          <a:ext cx="742505" cy="35336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53816AC8-9C2D-4847-9DA8-9BB84AE4666A}" type="sibTrans" cxnId="{58DCB3C8-83EF-4631-9527-43D6135A06E1}">
      <dgm:prSet/>
      <dgm:spPr/>
      <dgm:t>
        <a:bodyPr/>
        <a:lstStyle/>
        <a:p>
          <a:endParaRPr lang="pt-PT"/>
        </a:p>
      </dgm:t>
    </dgm:pt>
    <dgm:pt modelId="{4777B38E-2026-43E0-AE9C-4F5C64ABEB41}">
      <dgm:prSet phldrT="[Texto]" custT="1"/>
      <dgm:spPr>
        <a:xfrm>
          <a:off x="2020016" y="2378373"/>
          <a:ext cx="1215009" cy="771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por escola</a:t>
          </a:r>
        </a:p>
      </dgm:t>
    </dgm:pt>
    <dgm:pt modelId="{1F3F7238-383C-49DC-B953-7A104CFA6E9B}" type="parTrans" cxnId="{554ABA23-E9B7-4C59-90B9-8D4DE9403012}">
      <dgm:prSet/>
      <dgm:spPr>
        <a:xfrm>
          <a:off x="1750014" y="1896757"/>
          <a:ext cx="742505" cy="35336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68A939CB-17E6-471C-B199-25C2FC507E85}" type="sibTrans" cxnId="{554ABA23-E9B7-4C59-90B9-8D4DE9403012}">
      <dgm:prSet/>
      <dgm:spPr/>
      <dgm:t>
        <a:bodyPr/>
        <a:lstStyle/>
        <a:p>
          <a:endParaRPr lang="pt-PT"/>
        </a:p>
      </dgm:t>
    </dgm:pt>
    <dgm:pt modelId="{CA36ECCC-BC13-48BA-BD43-B784138C4AB9}" type="pres">
      <dgm:prSet presAssocID="{6D23358F-FA75-4A94-B204-628AC63DF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631E5BD3-21FD-4C21-A985-1CBF5AE30CF4}" type="pres">
      <dgm:prSet presAssocID="{CAC031A4-326B-4F6F-9B17-C577636167C5}" presName="hierRoot1" presStyleCnt="0"/>
      <dgm:spPr/>
    </dgm:pt>
    <dgm:pt modelId="{A7AA00D3-5DE8-483F-B48E-93910756A6C9}" type="pres">
      <dgm:prSet presAssocID="{CAC031A4-326B-4F6F-9B17-C577636167C5}" presName="composite" presStyleCnt="0"/>
      <dgm:spPr/>
    </dgm:pt>
    <dgm:pt modelId="{21AB0DF2-3E51-4484-9767-85450A5275D0}" type="pres">
      <dgm:prSet presAssocID="{CAC031A4-326B-4F6F-9B17-C577636167C5}" presName="background" presStyleLbl="node0" presStyleIdx="0" presStyleCnt="1"/>
      <dgm:spPr>
        <a:xfrm>
          <a:off x="2326268" y="330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150EE7BA-3354-40A2-A84E-3E7099B09ED4}" type="pres">
      <dgm:prSet presAssocID="{CAC031A4-326B-4F6F-9B17-C577636167C5}" presName="text" presStyleLbl="fgAcc0" presStyleIdx="0" presStyleCnt="1" custScaleX="133734" custLinFactNeighborY="-602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PT"/>
        </a:p>
      </dgm:t>
    </dgm:pt>
    <dgm:pt modelId="{CE48783F-CBC8-44CE-8258-B59F3D642350}" type="pres">
      <dgm:prSet presAssocID="{CAC031A4-326B-4F6F-9B17-C577636167C5}" presName="hierChild2" presStyleCnt="0"/>
      <dgm:spPr/>
    </dgm:pt>
    <dgm:pt modelId="{CC101ED1-371B-45D2-8809-F71537FBE190}" type="pres">
      <dgm:prSet presAssocID="{F2CB7E2D-E78F-4B67-9E33-7F0F27C8DC01}" presName="Name10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1183757" y="0"/>
              </a:moveTo>
              <a:lnTo>
                <a:pt x="1183757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</dgm:spPr>
      <dgm:t>
        <a:bodyPr/>
        <a:lstStyle/>
        <a:p>
          <a:endParaRPr lang="pt-PT"/>
        </a:p>
      </dgm:t>
    </dgm:pt>
    <dgm:pt modelId="{D2E2A196-5330-4079-B28C-E654311C37E8}" type="pres">
      <dgm:prSet presAssocID="{341D4EA7-D1F2-45BD-9ED5-B808090FE405}" presName="hierRoot2" presStyleCnt="0"/>
      <dgm:spPr/>
    </dgm:pt>
    <dgm:pt modelId="{DD01BE4A-71AD-4466-B1CE-FED41CCF87BB}" type="pres">
      <dgm:prSet presAssocID="{341D4EA7-D1F2-45BD-9ED5-B808090FE405}" presName="composite2" presStyleCnt="0"/>
      <dgm:spPr/>
    </dgm:pt>
    <dgm:pt modelId="{C5897931-0450-4313-A78D-96DCBF2B7AD6}" type="pres">
      <dgm:prSet presAssocID="{341D4EA7-D1F2-45BD-9ED5-B808090FE405}" presName="background2" presStyleLbl="node2" presStyleIdx="0" presStyleCnt="1"/>
      <dgm:spPr>
        <a:xfrm>
          <a:off x="1142510" y="1125226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D88952F8-CB9D-4ED0-BD91-D0AC542186D6}" type="pres">
      <dgm:prSet presAssocID="{341D4EA7-D1F2-45BD-9ED5-B808090FE405}" presName="text2" presStyleLbl="fgAcc2" presStyleIdx="0" presStyleCnt="1" custScaleX="156028" custLinFactNeighborY="-636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PT"/>
        </a:p>
      </dgm:t>
    </dgm:pt>
    <dgm:pt modelId="{39353FFA-B86A-4F1E-AC62-4272A875EFD9}" type="pres">
      <dgm:prSet presAssocID="{341D4EA7-D1F2-45BD-9ED5-B808090FE405}" presName="hierChild3" presStyleCnt="0"/>
      <dgm:spPr/>
    </dgm:pt>
    <dgm:pt modelId="{032021E8-D771-4D16-9691-68C840FF9E1B}" type="pres">
      <dgm:prSet presAssocID="{72480EEE-05F8-4C2D-ACF4-8ECE68C3A879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742505" y="0"/>
              </a:moveTo>
              <a:lnTo>
                <a:pt x="742505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</dgm:spPr>
      <dgm:t>
        <a:bodyPr/>
        <a:lstStyle/>
        <a:p>
          <a:endParaRPr lang="pt-PT"/>
        </a:p>
      </dgm:t>
    </dgm:pt>
    <dgm:pt modelId="{584A892C-AFFD-4C07-A473-9C1363E50DFB}" type="pres">
      <dgm:prSet presAssocID="{D0A56ABD-B70F-4A41-A07D-D0A6969194E5}" presName="hierRoot3" presStyleCnt="0"/>
      <dgm:spPr/>
    </dgm:pt>
    <dgm:pt modelId="{6483F31C-5DA4-4423-BCD8-94BB8DDD4AF5}" type="pres">
      <dgm:prSet presAssocID="{D0A56ABD-B70F-4A41-A07D-D0A6969194E5}" presName="composite3" presStyleCnt="0"/>
      <dgm:spPr/>
    </dgm:pt>
    <dgm:pt modelId="{80F589DC-1DB4-466E-BEA9-C40772C73550}" type="pres">
      <dgm:prSet presAssocID="{D0A56ABD-B70F-4A41-A07D-D0A6969194E5}" presName="background3" presStyleLbl="node3" presStyleIdx="0" presStyleCnt="2"/>
      <dgm:spPr>
        <a:xfrm>
          <a:off x="400004" y="2250122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7350D9F0-753B-45C5-A1D0-6E41DAD86E3E}" type="pres">
      <dgm:prSet presAssocID="{D0A56ABD-B70F-4A41-A07D-D0A6969194E5}" presName="text3" presStyleLbl="fgAcc3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PT"/>
        </a:p>
      </dgm:t>
    </dgm:pt>
    <dgm:pt modelId="{04D00001-8DEB-43DD-BD58-199957FB11B4}" type="pres">
      <dgm:prSet presAssocID="{D0A56ABD-B70F-4A41-A07D-D0A6969194E5}" presName="hierChild4" presStyleCnt="0"/>
      <dgm:spPr/>
    </dgm:pt>
    <dgm:pt modelId="{1D8AC10C-637C-4AF7-AC71-DB3D82E6213A}" type="pres">
      <dgm:prSet presAssocID="{1F3F7238-383C-49DC-B953-7A104CFA6E9B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742505" y="240808"/>
              </a:lnTo>
              <a:lnTo>
                <a:pt x="742505" y="353365"/>
              </a:lnTo>
            </a:path>
          </a:pathLst>
        </a:custGeom>
      </dgm:spPr>
      <dgm:t>
        <a:bodyPr/>
        <a:lstStyle/>
        <a:p>
          <a:endParaRPr lang="pt-PT"/>
        </a:p>
      </dgm:t>
    </dgm:pt>
    <dgm:pt modelId="{52CDC759-665F-4A36-BD3A-624F59CA3949}" type="pres">
      <dgm:prSet presAssocID="{4777B38E-2026-43E0-AE9C-4F5C64ABEB41}" presName="hierRoot3" presStyleCnt="0"/>
      <dgm:spPr/>
    </dgm:pt>
    <dgm:pt modelId="{12CE93EC-F8D6-43AD-A325-03DB22614023}" type="pres">
      <dgm:prSet presAssocID="{4777B38E-2026-43E0-AE9C-4F5C64ABEB41}" presName="composite3" presStyleCnt="0"/>
      <dgm:spPr/>
    </dgm:pt>
    <dgm:pt modelId="{6C7E88A9-4673-4C60-A9C9-FCBBBB895687}" type="pres">
      <dgm:prSet presAssocID="{4777B38E-2026-43E0-AE9C-4F5C64ABEB41}" presName="background3" presStyleLbl="node3" presStyleIdx="1" presStyleCnt="2"/>
      <dgm:spPr>
        <a:xfrm>
          <a:off x="1885015" y="2250122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DE5887A7-2F49-4B6E-983E-13FEBA5E07EA}" type="pres">
      <dgm:prSet presAssocID="{4777B38E-2026-43E0-AE9C-4F5C64ABEB41}" presName="text3" presStyleLbl="fgAcc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PT"/>
        </a:p>
      </dgm:t>
    </dgm:pt>
    <dgm:pt modelId="{20A8CD24-F9C8-4640-9DAA-77E1909FB502}" type="pres">
      <dgm:prSet presAssocID="{4777B38E-2026-43E0-AE9C-4F5C64ABEB41}" presName="hierChild4" presStyleCnt="0"/>
      <dgm:spPr/>
    </dgm:pt>
  </dgm:ptLst>
  <dgm:cxnLst>
    <dgm:cxn modelId="{079D0FF8-39AE-4A6C-9432-77ED77BA30C8}" type="presOf" srcId="{341D4EA7-D1F2-45BD-9ED5-B808090FE405}" destId="{D88952F8-CB9D-4ED0-BD91-D0AC542186D6}" srcOrd="0" destOrd="0" presId="urn:microsoft.com/office/officeart/2005/8/layout/hierarchy1"/>
    <dgm:cxn modelId="{718494D7-2479-4430-9F4A-3711B0B4C335}" type="presOf" srcId="{F2CB7E2D-E78F-4B67-9E33-7F0F27C8DC01}" destId="{CC101ED1-371B-45D2-8809-F71537FBE190}" srcOrd="0" destOrd="0" presId="urn:microsoft.com/office/officeart/2005/8/layout/hierarchy1"/>
    <dgm:cxn modelId="{A2691298-6050-4D97-B02F-32557FBD1586}" type="presOf" srcId="{6D23358F-FA75-4A94-B204-628AC63DFDED}" destId="{CA36ECCC-BC13-48BA-BD43-B784138C4AB9}" srcOrd="0" destOrd="0" presId="urn:microsoft.com/office/officeart/2005/8/layout/hierarchy1"/>
    <dgm:cxn modelId="{5D0766FE-B499-450A-9FF3-80685AA9F7F2}" type="presOf" srcId="{D0A56ABD-B70F-4A41-A07D-D0A6969194E5}" destId="{7350D9F0-753B-45C5-A1D0-6E41DAD86E3E}" srcOrd="0" destOrd="0" presId="urn:microsoft.com/office/officeart/2005/8/layout/hierarchy1"/>
    <dgm:cxn modelId="{32F1C154-858D-423E-832C-87CFE167380A}" srcId="{6D23358F-FA75-4A94-B204-628AC63DFDED}" destId="{CAC031A4-326B-4F6F-9B17-C577636167C5}" srcOrd="0" destOrd="0" parTransId="{34E90EF2-FCEB-4298-8B40-8BD3AA3D3FCA}" sibTransId="{8A08A209-7EE7-4F4F-8181-482802C9313E}"/>
    <dgm:cxn modelId="{58DCB3C8-83EF-4631-9527-43D6135A06E1}" srcId="{341D4EA7-D1F2-45BD-9ED5-B808090FE405}" destId="{D0A56ABD-B70F-4A41-A07D-D0A6969194E5}" srcOrd="0" destOrd="0" parTransId="{72480EEE-05F8-4C2D-ACF4-8ECE68C3A879}" sibTransId="{53816AC8-9C2D-4847-9DA8-9BB84AE4666A}"/>
    <dgm:cxn modelId="{C4D5E854-6149-46D4-9C7D-E7B5236D2517}" srcId="{CAC031A4-326B-4F6F-9B17-C577636167C5}" destId="{341D4EA7-D1F2-45BD-9ED5-B808090FE405}" srcOrd="0" destOrd="0" parTransId="{F2CB7E2D-E78F-4B67-9E33-7F0F27C8DC01}" sibTransId="{5A840CC3-A2A5-4CEF-9ED9-B6BB0BAD296B}"/>
    <dgm:cxn modelId="{2EFF648A-DBA1-4980-8ED3-21D2D1BA41DE}" type="presOf" srcId="{CAC031A4-326B-4F6F-9B17-C577636167C5}" destId="{150EE7BA-3354-40A2-A84E-3E7099B09ED4}" srcOrd="0" destOrd="0" presId="urn:microsoft.com/office/officeart/2005/8/layout/hierarchy1"/>
    <dgm:cxn modelId="{BDB2A075-F12D-4A19-B3BF-D55ED90845DC}" type="presOf" srcId="{72480EEE-05F8-4C2D-ACF4-8ECE68C3A879}" destId="{032021E8-D771-4D16-9691-68C840FF9E1B}" srcOrd="0" destOrd="0" presId="urn:microsoft.com/office/officeart/2005/8/layout/hierarchy1"/>
    <dgm:cxn modelId="{39917FF2-D386-4D21-993B-EC2951BBE036}" type="presOf" srcId="{4777B38E-2026-43E0-AE9C-4F5C64ABEB41}" destId="{DE5887A7-2F49-4B6E-983E-13FEBA5E07EA}" srcOrd="0" destOrd="0" presId="urn:microsoft.com/office/officeart/2005/8/layout/hierarchy1"/>
    <dgm:cxn modelId="{554ABA23-E9B7-4C59-90B9-8D4DE9403012}" srcId="{341D4EA7-D1F2-45BD-9ED5-B808090FE405}" destId="{4777B38E-2026-43E0-AE9C-4F5C64ABEB41}" srcOrd="1" destOrd="0" parTransId="{1F3F7238-383C-49DC-B953-7A104CFA6E9B}" sibTransId="{68A939CB-17E6-471C-B199-25C2FC507E85}"/>
    <dgm:cxn modelId="{2274375F-9A6B-498C-8335-C5051F83B93F}" type="presOf" srcId="{1F3F7238-383C-49DC-B953-7A104CFA6E9B}" destId="{1D8AC10C-637C-4AF7-AC71-DB3D82E6213A}" srcOrd="0" destOrd="0" presId="urn:microsoft.com/office/officeart/2005/8/layout/hierarchy1"/>
    <dgm:cxn modelId="{5D660AED-1FCC-4EDF-BABA-9EA80C048E06}" type="presParOf" srcId="{CA36ECCC-BC13-48BA-BD43-B784138C4AB9}" destId="{631E5BD3-21FD-4C21-A985-1CBF5AE30CF4}" srcOrd="0" destOrd="0" presId="urn:microsoft.com/office/officeart/2005/8/layout/hierarchy1"/>
    <dgm:cxn modelId="{861DDA66-0779-4DC9-94B3-72165A0A422E}" type="presParOf" srcId="{631E5BD3-21FD-4C21-A985-1CBF5AE30CF4}" destId="{A7AA00D3-5DE8-483F-B48E-93910756A6C9}" srcOrd="0" destOrd="0" presId="urn:microsoft.com/office/officeart/2005/8/layout/hierarchy1"/>
    <dgm:cxn modelId="{10C2BBD9-3611-4500-A2A7-BDB1C86D473C}" type="presParOf" srcId="{A7AA00D3-5DE8-483F-B48E-93910756A6C9}" destId="{21AB0DF2-3E51-4484-9767-85450A5275D0}" srcOrd="0" destOrd="0" presId="urn:microsoft.com/office/officeart/2005/8/layout/hierarchy1"/>
    <dgm:cxn modelId="{F25A4990-F7FB-4F20-BA2D-7BCEDFBD9CE7}" type="presParOf" srcId="{A7AA00D3-5DE8-483F-B48E-93910756A6C9}" destId="{150EE7BA-3354-40A2-A84E-3E7099B09ED4}" srcOrd="1" destOrd="0" presId="urn:microsoft.com/office/officeart/2005/8/layout/hierarchy1"/>
    <dgm:cxn modelId="{9F188CF4-B079-4FF7-A13B-FD9B2BDE6884}" type="presParOf" srcId="{631E5BD3-21FD-4C21-A985-1CBF5AE30CF4}" destId="{CE48783F-CBC8-44CE-8258-B59F3D642350}" srcOrd="1" destOrd="0" presId="urn:microsoft.com/office/officeart/2005/8/layout/hierarchy1"/>
    <dgm:cxn modelId="{0BD6BC7F-D568-46ED-BE30-C7CA1DDF0497}" type="presParOf" srcId="{CE48783F-CBC8-44CE-8258-B59F3D642350}" destId="{CC101ED1-371B-45D2-8809-F71537FBE190}" srcOrd="0" destOrd="0" presId="urn:microsoft.com/office/officeart/2005/8/layout/hierarchy1"/>
    <dgm:cxn modelId="{82EEF937-10BD-426A-86F3-8EBFD4A3DA02}" type="presParOf" srcId="{CE48783F-CBC8-44CE-8258-B59F3D642350}" destId="{D2E2A196-5330-4079-B28C-E654311C37E8}" srcOrd="1" destOrd="0" presId="urn:microsoft.com/office/officeart/2005/8/layout/hierarchy1"/>
    <dgm:cxn modelId="{54956B77-1BC0-4028-B4F8-D34690E63DF4}" type="presParOf" srcId="{D2E2A196-5330-4079-B28C-E654311C37E8}" destId="{DD01BE4A-71AD-4466-B1CE-FED41CCF87BB}" srcOrd="0" destOrd="0" presId="urn:microsoft.com/office/officeart/2005/8/layout/hierarchy1"/>
    <dgm:cxn modelId="{D5AF245E-8B5F-4B22-B8B8-B3E6F9AFCE51}" type="presParOf" srcId="{DD01BE4A-71AD-4466-B1CE-FED41CCF87BB}" destId="{C5897931-0450-4313-A78D-96DCBF2B7AD6}" srcOrd="0" destOrd="0" presId="urn:microsoft.com/office/officeart/2005/8/layout/hierarchy1"/>
    <dgm:cxn modelId="{3541FE89-E4C7-416E-876D-03A048167F34}" type="presParOf" srcId="{DD01BE4A-71AD-4466-B1CE-FED41CCF87BB}" destId="{D88952F8-CB9D-4ED0-BD91-D0AC542186D6}" srcOrd="1" destOrd="0" presId="urn:microsoft.com/office/officeart/2005/8/layout/hierarchy1"/>
    <dgm:cxn modelId="{B83CAFCE-6DD9-4AFE-869F-1FC5958510B3}" type="presParOf" srcId="{D2E2A196-5330-4079-B28C-E654311C37E8}" destId="{39353FFA-B86A-4F1E-AC62-4272A875EFD9}" srcOrd="1" destOrd="0" presId="urn:microsoft.com/office/officeart/2005/8/layout/hierarchy1"/>
    <dgm:cxn modelId="{DE8CD09D-4E95-43E1-8E9D-5DE5925935B5}" type="presParOf" srcId="{39353FFA-B86A-4F1E-AC62-4272A875EFD9}" destId="{032021E8-D771-4D16-9691-68C840FF9E1B}" srcOrd="0" destOrd="0" presId="urn:microsoft.com/office/officeart/2005/8/layout/hierarchy1"/>
    <dgm:cxn modelId="{46A1E07B-D85C-49BF-8613-B3290E16CD05}" type="presParOf" srcId="{39353FFA-B86A-4F1E-AC62-4272A875EFD9}" destId="{584A892C-AFFD-4C07-A473-9C1363E50DFB}" srcOrd="1" destOrd="0" presId="urn:microsoft.com/office/officeart/2005/8/layout/hierarchy1"/>
    <dgm:cxn modelId="{3D0DFFB3-7732-4427-8B82-AE8DEE73E3EC}" type="presParOf" srcId="{584A892C-AFFD-4C07-A473-9C1363E50DFB}" destId="{6483F31C-5DA4-4423-BCD8-94BB8DDD4AF5}" srcOrd="0" destOrd="0" presId="urn:microsoft.com/office/officeart/2005/8/layout/hierarchy1"/>
    <dgm:cxn modelId="{7BE35B52-B898-4852-BD6E-D92E4FEE99DB}" type="presParOf" srcId="{6483F31C-5DA4-4423-BCD8-94BB8DDD4AF5}" destId="{80F589DC-1DB4-466E-BEA9-C40772C73550}" srcOrd="0" destOrd="0" presId="urn:microsoft.com/office/officeart/2005/8/layout/hierarchy1"/>
    <dgm:cxn modelId="{BC186DC3-4833-4AE5-9974-CB8263918419}" type="presParOf" srcId="{6483F31C-5DA4-4423-BCD8-94BB8DDD4AF5}" destId="{7350D9F0-753B-45C5-A1D0-6E41DAD86E3E}" srcOrd="1" destOrd="0" presId="urn:microsoft.com/office/officeart/2005/8/layout/hierarchy1"/>
    <dgm:cxn modelId="{AE14B658-32AE-4E01-B0FE-F268D87FB25F}" type="presParOf" srcId="{584A892C-AFFD-4C07-A473-9C1363E50DFB}" destId="{04D00001-8DEB-43DD-BD58-199957FB11B4}" srcOrd="1" destOrd="0" presId="urn:microsoft.com/office/officeart/2005/8/layout/hierarchy1"/>
    <dgm:cxn modelId="{2446518C-5CD9-4AAE-8499-1065213DC392}" type="presParOf" srcId="{39353FFA-B86A-4F1E-AC62-4272A875EFD9}" destId="{1D8AC10C-637C-4AF7-AC71-DB3D82E6213A}" srcOrd="2" destOrd="0" presId="urn:microsoft.com/office/officeart/2005/8/layout/hierarchy1"/>
    <dgm:cxn modelId="{EDA334C9-AF87-40B3-8428-E5C7E9CBE16C}" type="presParOf" srcId="{39353FFA-B86A-4F1E-AC62-4272A875EFD9}" destId="{52CDC759-665F-4A36-BD3A-624F59CA3949}" srcOrd="3" destOrd="0" presId="urn:microsoft.com/office/officeart/2005/8/layout/hierarchy1"/>
    <dgm:cxn modelId="{81DC92A3-F16A-48CE-B25B-FF2D0A36BBFC}" type="presParOf" srcId="{52CDC759-665F-4A36-BD3A-624F59CA3949}" destId="{12CE93EC-F8D6-43AD-A325-03DB22614023}" srcOrd="0" destOrd="0" presId="urn:microsoft.com/office/officeart/2005/8/layout/hierarchy1"/>
    <dgm:cxn modelId="{680FD52F-CD9F-44BC-9C50-233AF233B038}" type="presParOf" srcId="{12CE93EC-F8D6-43AD-A325-03DB22614023}" destId="{6C7E88A9-4673-4C60-A9C9-FCBBBB895687}" srcOrd="0" destOrd="0" presId="urn:microsoft.com/office/officeart/2005/8/layout/hierarchy1"/>
    <dgm:cxn modelId="{3403D5D6-846B-423D-8D57-1BCCA23185DC}" type="presParOf" srcId="{12CE93EC-F8D6-43AD-A325-03DB22614023}" destId="{DE5887A7-2F49-4B6E-983E-13FEBA5E07EA}" srcOrd="1" destOrd="0" presId="urn:microsoft.com/office/officeart/2005/8/layout/hierarchy1"/>
    <dgm:cxn modelId="{F677A43F-2FAB-4FBF-BB5C-65071070D3E0}" type="presParOf" srcId="{52CDC759-665F-4A36-BD3A-624F59CA3949}" destId="{20A8CD24-F9C8-4640-9DAA-77E1909FB5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D23358F-FA75-4A94-B204-628AC63DF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AC031A4-326B-4F6F-9B17-C577636167C5}">
      <dgm:prSet phldrT="[Texto]" custT="1"/>
      <dgm:spPr>
        <a:xfrm>
          <a:off x="2461269" y="128581"/>
          <a:ext cx="1215009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 sz="18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pt-PT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Mín</a:t>
          </a:r>
          <a:r>
            <a:rPr lang="pt-P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2 parceiros </a:t>
          </a:r>
        </a:p>
        <a:p>
          <a:endParaRPr lang="pt-P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E90EF2-FCEB-4298-8B40-8BD3AA3D3FCA}" type="parTrans" cxnId="{32F1C154-858D-423E-832C-87CFE167380A}">
      <dgm:prSet/>
      <dgm:spPr/>
      <dgm:t>
        <a:bodyPr/>
        <a:lstStyle/>
        <a:p>
          <a:endParaRPr lang="pt-PT"/>
        </a:p>
      </dgm:t>
    </dgm:pt>
    <dgm:pt modelId="{8A08A209-7EE7-4F4F-8181-482802C9313E}" type="sibTrans" cxnId="{32F1C154-858D-423E-832C-87CFE167380A}">
      <dgm:prSet/>
      <dgm:spPr/>
      <dgm:t>
        <a:bodyPr/>
        <a:lstStyle/>
        <a:p>
          <a:endParaRPr lang="pt-PT"/>
        </a:p>
      </dgm:t>
    </dgm:pt>
    <dgm:pt modelId="{341D4EA7-D1F2-45BD-9ED5-B808090FE405}">
      <dgm:prSet phldrT="[Texto]" custT="1"/>
      <dgm:spPr>
        <a:xfrm>
          <a:off x="1277511" y="1253477"/>
          <a:ext cx="1215009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Ex-projetos</a:t>
          </a:r>
          <a:r>
            <a:rPr lang="pt-PT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bilaterais e </a:t>
          </a:r>
          <a:r>
            <a:rPr lang="pt-PT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ex-MIA</a:t>
          </a:r>
          <a:endParaRPr lang="pt-PT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CB7E2D-E78F-4B67-9E33-7F0F27C8DC01}" type="parTrans" cxnId="{C4D5E854-6149-46D4-9C7D-E7B5236D2517}">
      <dgm:prSet/>
      <dgm:spPr>
        <a:xfrm>
          <a:off x="1750014" y="771861"/>
          <a:ext cx="1183757" cy="353365"/>
        </a:xfrm>
        <a:custGeom>
          <a:avLst/>
          <a:gdLst/>
          <a:ahLst/>
          <a:cxnLst/>
          <a:rect l="0" t="0" r="0" b="0"/>
          <a:pathLst>
            <a:path>
              <a:moveTo>
                <a:pt x="1183757" y="0"/>
              </a:moveTo>
              <a:lnTo>
                <a:pt x="1183757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5A840CC3-A2A5-4CEF-9ED9-B6BB0BAD296B}" type="sibTrans" cxnId="{C4D5E854-6149-46D4-9C7D-E7B5236D2517}">
      <dgm:prSet/>
      <dgm:spPr/>
      <dgm:t>
        <a:bodyPr/>
        <a:lstStyle/>
        <a:p>
          <a:endParaRPr lang="pt-PT"/>
        </a:p>
      </dgm:t>
    </dgm:pt>
    <dgm:pt modelId="{D0A56ABD-B70F-4A41-A07D-D0A6969194E5}">
      <dgm:prSet phldrT="[Texto]" custT="1"/>
      <dgm:spPr>
        <a:xfrm>
          <a:off x="535005" y="2378373"/>
          <a:ext cx="1215009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 por escola</a:t>
          </a:r>
        </a:p>
      </dgm:t>
    </dgm:pt>
    <dgm:pt modelId="{72480EEE-05F8-4C2D-ACF4-8ECE68C3A879}" type="parTrans" cxnId="{58DCB3C8-83EF-4631-9527-43D6135A06E1}">
      <dgm:prSet/>
      <dgm:spPr>
        <a:xfrm>
          <a:off x="1007509" y="1896757"/>
          <a:ext cx="742505" cy="353365"/>
        </a:xfrm>
        <a:custGeom>
          <a:avLst/>
          <a:gdLst/>
          <a:ahLst/>
          <a:cxnLst/>
          <a:rect l="0" t="0" r="0" b="0"/>
          <a:pathLst>
            <a:path>
              <a:moveTo>
                <a:pt x="742505" y="0"/>
              </a:moveTo>
              <a:lnTo>
                <a:pt x="742505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53816AC8-9C2D-4847-9DA8-9BB84AE4666A}" type="sibTrans" cxnId="{58DCB3C8-83EF-4631-9527-43D6135A06E1}">
      <dgm:prSet/>
      <dgm:spPr/>
      <dgm:t>
        <a:bodyPr/>
        <a:lstStyle/>
        <a:p>
          <a:endParaRPr lang="pt-PT"/>
        </a:p>
      </dgm:t>
    </dgm:pt>
    <dgm:pt modelId="{4777B38E-2026-43E0-AE9C-4F5C64ABEB41}">
      <dgm:prSet phldrT="[Texto]" custT="1"/>
      <dgm:spPr>
        <a:xfrm>
          <a:off x="2020016" y="2378373"/>
          <a:ext cx="1215009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por escola</a:t>
          </a:r>
        </a:p>
      </dgm:t>
    </dgm:pt>
    <dgm:pt modelId="{1F3F7238-383C-49DC-B953-7A104CFA6E9B}" type="parTrans" cxnId="{554ABA23-E9B7-4C59-90B9-8D4DE9403012}">
      <dgm:prSet/>
      <dgm:spPr>
        <a:xfrm>
          <a:off x="1750014" y="1896757"/>
          <a:ext cx="742505" cy="353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742505" y="240808"/>
              </a:lnTo>
              <a:lnTo>
                <a:pt x="742505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68A939CB-17E6-471C-B199-25C2FC507E85}" type="sibTrans" cxnId="{554ABA23-E9B7-4C59-90B9-8D4DE9403012}">
      <dgm:prSet/>
      <dgm:spPr/>
      <dgm:t>
        <a:bodyPr/>
        <a:lstStyle/>
        <a:p>
          <a:endParaRPr lang="pt-PT"/>
        </a:p>
      </dgm:t>
    </dgm:pt>
    <dgm:pt modelId="{2F9D32F6-42D7-48E1-BE94-1CD5CA797AEB}">
      <dgm:prSet phldrT="[Texto]" custT="1"/>
      <dgm:spPr>
        <a:xfrm>
          <a:off x="3645027" y="1253477"/>
          <a:ext cx="1215009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Projetos entre Regiões</a:t>
          </a:r>
          <a:endParaRPr lang="pt-PT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D3765-A6EE-47C0-93A0-59BA9E5C1287}" type="parTrans" cxnId="{1CE9ACF2-9312-4452-9F60-0D9FE784AA29}">
      <dgm:prSet/>
      <dgm:spPr>
        <a:xfrm>
          <a:off x="2933772" y="771861"/>
          <a:ext cx="1183757" cy="353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1183757" y="240808"/>
              </a:lnTo>
              <a:lnTo>
                <a:pt x="1183757" y="3533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2DA20E55-4FFD-4343-9EA7-60E30EF99A3F}" type="sibTrans" cxnId="{1CE9ACF2-9312-4452-9F60-0D9FE784AA29}">
      <dgm:prSet/>
      <dgm:spPr/>
      <dgm:t>
        <a:bodyPr/>
        <a:lstStyle/>
        <a:p>
          <a:endParaRPr lang="pt-PT"/>
        </a:p>
      </dgm:t>
    </dgm:pt>
    <dgm:pt modelId="{8FD27B3D-B8E1-4F1E-A7DA-2EF6E1E00333}">
      <dgm:prSet phldrT="[Texto]" custT="1"/>
      <dgm:spPr>
        <a:xfrm>
          <a:off x="3505027" y="2378373"/>
          <a:ext cx="1495007" cy="771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</a:t>
          </a:r>
          <a:r>
            <a:rPr lang="pt-PT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autoridade local (</a:t>
          </a:r>
          <a:r>
            <a:rPr lang="pt-PT" sz="1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</a:t>
          </a:r>
          <a:r>
            <a:rPr lang="pt-PT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.)  +1 escola; + 1 entidade</a:t>
          </a:r>
          <a:endParaRPr lang="pt-PT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</a:t>
          </a:r>
        </a:p>
        <a:p>
          <a:r>
            <a:rPr lang="pt-P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</a:t>
          </a:r>
        </a:p>
      </dgm:t>
    </dgm:pt>
    <dgm:pt modelId="{BA1B1B02-27F9-4447-8D7C-F8575ED4AE59}" type="parTrans" cxnId="{756661F8-EF4B-45C0-B48C-805340D69841}">
      <dgm:prSet/>
      <dgm:spPr>
        <a:xfrm>
          <a:off x="4071810" y="1896757"/>
          <a:ext cx="91440" cy="353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2CD4A6BB-F8E5-4BA1-A65B-1F2BB16287F1}" type="sibTrans" cxnId="{756661F8-EF4B-45C0-B48C-805340D69841}">
      <dgm:prSet/>
      <dgm:spPr/>
      <dgm:t>
        <a:bodyPr/>
        <a:lstStyle/>
        <a:p>
          <a:endParaRPr lang="pt-PT"/>
        </a:p>
      </dgm:t>
    </dgm:pt>
    <dgm:pt modelId="{CA36ECCC-BC13-48BA-BD43-B784138C4AB9}" type="pres">
      <dgm:prSet presAssocID="{6D23358F-FA75-4A94-B204-628AC63DF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631E5BD3-21FD-4C21-A985-1CBF5AE30CF4}" type="pres">
      <dgm:prSet presAssocID="{CAC031A4-326B-4F6F-9B17-C577636167C5}" presName="hierRoot1" presStyleCnt="0"/>
      <dgm:spPr/>
    </dgm:pt>
    <dgm:pt modelId="{A7AA00D3-5DE8-483F-B48E-93910756A6C9}" type="pres">
      <dgm:prSet presAssocID="{CAC031A4-326B-4F6F-9B17-C577636167C5}" presName="composite" presStyleCnt="0"/>
      <dgm:spPr/>
    </dgm:pt>
    <dgm:pt modelId="{21AB0DF2-3E51-4484-9767-85450A5275D0}" type="pres">
      <dgm:prSet presAssocID="{CAC031A4-326B-4F6F-9B17-C577636167C5}" presName="background" presStyleLbl="node0" presStyleIdx="0" presStyleCnt="1"/>
      <dgm:spPr>
        <a:xfrm>
          <a:off x="2326268" y="330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150EE7BA-3354-40A2-A84E-3E7099B09ED4}" type="pres">
      <dgm:prSet presAssocID="{CAC031A4-326B-4F6F-9B17-C577636167C5}" presName="text" presStyleLbl="fgAcc0" presStyleIdx="0" presStyleCnt="1" custScaleX="1337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E48783F-CBC8-44CE-8258-B59F3D642350}" type="pres">
      <dgm:prSet presAssocID="{CAC031A4-326B-4F6F-9B17-C577636167C5}" presName="hierChild2" presStyleCnt="0"/>
      <dgm:spPr/>
    </dgm:pt>
    <dgm:pt modelId="{CC101ED1-371B-45D2-8809-F71537FBE190}" type="pres">
      <dgm:prSet presAssocID="{F2CB7E2D-E78F-4B67-9E33-7F0F27C8DC01}" presName="Name10" presStyleLbl="parChTrans1D2" presStyleIdx="0" presStyleCnt="2"/>
      <dgm:spPr/>
      <dgm:t>
        <a:bodyPr/>
        <a:lstStyle/>
        <a:p>
          <a:endParaRPr lang="pt-PT"/>
        </a:p>
      </dgm:t>
    </dgm:pt>
    <dgm:pt modelId="{D2E2A196-5330-4079-B28C-E654311C37E8}" type="pres">
      <dgm:prSet presAssocID="{341D4EA7-D1F2-45BD-9ED5-B808090FE405}" presName="hierRoot2" presStyleCnt="0"/>
      <dgm:spPr/>
    </dgm:pt>
    <dgm:pt modelId="{DD01BE4A-71AD-4466-B1CE-FED41CCF87BB}" type="pres">
      <dgm:prSet presAssocID="{341D4EA7-D1F2-45BD-9ED5-B808090FE405}" presName="composite2" presStyleCnt="0"/>
      <dgm:spPr/>
    </dgm:pt>
    <dgm:pt modelId="{C5897931-0450-4313-A78D-96DCBF2B7AD6}" type="pres">
      <dgm:prSet presAssocID="{341D4EA7-D1F2-45BD-9ED5-B808090FE405}" presName="background2" presStyleLbl="node2" presStyleIdx="0" presStyleCnt="2"/>
      <dgm:spPr>
        <a:xfrm>
          <a:off x="1142510" y="1125226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D88952F8-CB9D-4ED0-BD91-D0AC542186D6}" type="pres">
      <dgm:prSet presAssocID="{341D4EA7-D1F2-45BD-9ED5-B808090FE405}" presName="text2" presStyleLbl="fgAcc2" presStyleIdx="0" presStyleCnt="2" custScaleX="180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9353FFA-B86A-4F1E-AC62-4272A875EFD9}" type="pres">
      <dgm:prSet presAssocID="{341D4EA7-D1F2-45BD-9ED5-B808090FE405}" presName="hierChild3" presStyleCnt="0"/>
      <dgm:spPr/>
    </dgm:pt>
    <dgm:pt modelId="{032021E8-D771-4D16-9691-68C840FF9E1B}" type="pres">
      <dgm:prSet presAssocID="{72480EEE-05F8-4C2D-ACF4-8ECE68C3A879}" presName="Name17" presStyleLbl="parChTrans1D3" presStyleIdx="0" presStyleCnt="3"/>
      <dgm:spPr/>
      <dgm:t>
        <a:bodyPr/>
        <a:lstStyle/>
        <a:p>
          <a:endParaRPr lang="pt-PT"/>
        </a:p>
      </dgm:t>
    </dgm:pt>
    <dgm:pt modelId="{584A892C-AFFD-4C07-A473-9C1363E50DFB}" type="pres">
      <dgm:prSet presAssocID="{D0A56ABD-B70F-4A41-A07D-D0A6969194E5}" presName="hierRoot3" presStyleCnt="0"/>
      <dgm:spPr/>
    </dgm:pt>
    <dgm:pt modelId="{6483F31C-5DA4-4423-BCD8-94BB8DDD4AF5}" type="pres">
      <dgm:prSet presAssocID="{D0A56ABD-B70F-4A41-A07D-D0A6969194E5}" presName="composite3" presStyleCnt="0"/>
      <dgm:spPr/>
    </dgm:pt>
    <dgm:pt modelId="{80F589DC-1DB4-466E-BEA9-C40772C73550}" type="pres">
      <dgm:prSet presAssocID="{D0A56ABD-B70F-4A41-A07D-D0A6969194E5}" presName="background3" presStyleLbl="node3" presStyleIdx="0" presStyleCnt="3"/>
      <dgm:spPr>
        <a:xfrm>
          <a:off x="400004" y="2250122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7350D9F0-753B-45C5-A1D0-6E41DAD86E3E}" type="pres">
      <dgm:prSet presAssocID="{D0A56ABD-B70F-4A41-A07D-D0A6969194E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4D00001-8DEB-43DD-BD58-199957FB11B4}" type="pres">
      <dgm:prSet presAssocID="{D0A56ABD-B70F-4A41-A07D-D0A6969194E5}" presName="hierChild4" presStyleCnt="0"/>
      <dgm:spPr/>
    </dgm:pt>
    <dgm:pt modelId="{1D8AC10C-637C-4AF7-AC71-DB3D82E6213A}" type="pres">
      <dgm:prSet presAssocID="{1F3F7238-383C-49DC-B953-7A104CFA6E9B}" presName="Name17" presStyleLbl="parChTrans1D3" presStyleIdx="1" presStyleCnt="3"/>
      <dgm:spPr/>
      <dgm:t>
        <a:bodyPr/>
        <a:lstStyle/>
        <a:p>
          <a:endParaRPr lang="pt-PT"/>
        </a:p>
      </dgm:t>
    </dgm:pt>
    <dgm:pt modelId="{52CDC759-665F-4A36-BD3A-624F59CA3949}" type="pres">
      <dgm:prSet presAssocID="{4777B38E-2026-43E0-AE9C-4F5C64ABEB41}" presName="hierRoot3" presStyleCnt="0"/>
      <dgm:spPr/>
    </dgm:pt>
    <dgm:pt modelId="{12CE93EC-F8D6-43AD-A325-03DB22614023}" type="pres">
      <dgm:prSet presAssocID="{4777B38E-2026-43E0-AE9C-4F5C64ABEB41}" presName="composite3" presStyleCnt="0"/>
      <dgm:spPr/>
    </dgm:pt>
    <dgm:pt modelId="{6C7E88A9-4673-4C60-A9C9-FCBBBB895687}" type="pres">
      <dgm:prSet presAssocID="{4777B38E-2026-43E0-AE9C-4F5C64ABEB41}" presName="background3" presStyleLbl="node3" presStyleIdx="1" presStyleCnt="3"/>
      <dgm:spPr>
        <a:xfrm>
          <a:off x="1885015" y="2250122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DE5887A7-2F49-4B6E-983E-13FEBA5E07EA}" type="pres">
      <dgm:prSet presAssocID="{4777B38E-2026-43E0-AE9C-4F5C64ABEB4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A8CD24-F9C8-4640-9DAA-77E1909FB502}" type="pres">
      <dgm:prSet presAssocID="{4777B38E-2026-43E0-AE9C-4F5C64ABEB41}" presName="hierChild4" presStyleCnt="0"/>
      <dgm:spPr/>
    </dgm:pt>
    <dgm:pt modelId="{27F93C4C-C571-4476-B7DD-5552F3E7F497}" type="pres">
      <dgm:prSet presAssocID="{97FD3765-A6EE-47C0-93A0-59BA9E5C1287}" presName="Name10" presStyleLbl="parChTrans1D2" presStyleIdx="1" presStyleCnt="2"/>
      <dgm:spPr/>
      <dgm:t>
        <a:bodyPr/>
        <a:lstStyle/>
        <a:p>
          <a:endParaRPr lang="pt-PT"/>
        </a:p>
      </dgm:t>
    </dgm:pt>
    <dgm:pt modelId="{EFFE2AFE-FDD0-4BFE-9A3B-E7A5A3878E01}" type="pres">
      <dgm:prSet presAssocID="{2F9D32F6-42D7-48E1-BE94-1CD5CA797AEB}" presName="hierRoot2" presStyleCnt="0"/>
      <dgm:spPr/>
    </dgm:pt>
    <dgm:pt modelId="{983C3882-1F0E-4B41-9FEB-B4F50BD063F7}" type="pres">
      <dgm:prSet presAssocID="{2F9D32F6-42D7-48E1-BE94-1CD5CA797AEB}" presName="composite2" presStyleCnt="0"/>
      <dgm:spPr/>
    </dgm:pt>
    <dgm:pt modelId="{F47E882F-2DD9-4115-96C2-CBC872804148}" type="pres">
      <dgm:prSet presAssocID="{2F9D32F6-42D7-48E1-BE94-1CD5CA797AEB}" presName="background2" presStyleLbl="node2" presStyleIdx="1" presStyleCnt="2"/>
      <dgm:spPr>
        <a:xfrm>
          <a:off x="3510025" y="1125226"/>
          <a:ext cx="1215009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B3E773A2-0EDA-4009-ADA4-0F09D4DD5B59}" type="pres">
      <dgm:prSet presAssocID="{2F9D32F6-42D7-48E1-BE94-1CD5CA797AE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57C544-8E81-40BB-9C54-5F37CBED747A}" type="pres">
      <dgm:prSet presAssocID="{2F9D32F6-42D7-48E1-BE94-1CD5CA797AEB}" presName="hierChild3" presStyleCnt="0"/>
      <dgm:spPr/>
    </dgm:pt>
    <dgm:pt modelId="{9A63D0EB-3123-4D33-9AEA-387CD6494F5F}" type="pres">
      <dgm:prSet presAssocID="{BA1B1B02-27F9-4447-8D7C-F8575ED4AE59}" presName="Name17" presStyleLbl="parChTrans1D3" presStyleIdx="2" presStyleCnt="3"/>
      <dgm:spPr/>
      <dgm:t>
        <a:bodyPr/>
        <a:lstStyle/>
        <a:p>
          <a:endParaRPr lang="pt-PT"/>
        </a:p>
      </dgm:t>
    </dgm:pt>
    <dgm:pt modelId="{976C8AAB-848A-4414-B3E3-3A3A72FF8457}" type="pres">
      <dgm:prSet presAssocID="{8FD27B3D-B8E1-4F1E-A7DA-2EF6E1E00333}" presName="hierRoot3" presStyleCnt="0"/>
      <dgm:spPr/>
    </dgm:pt>
    <dgm:pt modelId="{EA0D5EE4-62CC-4912-A207-364F641B1900}" type="pres">
      <dgm:prSet presAssocID="{8FD27B3D-B8E1-4F1E-A7DA-2EF6E1E00333}" presName="composite3" presStyleCnt="0"/>
      <dgm:spPr/>
    </dgm:pt>
    <dgm:pt modelId="{55D4BA95-66A5-4B00-AE40-7D537F2B6760}" type="pres">
      <dgm:prSet presAssocID="{8FD27B3D-B8E1-4F1E-A7DA-2EF6E1E00333}" presName="background3" presStyleLbl="node3" presStyleIdx="2" presStyleCnt="3"/>
      <dgm:spPr>
        <a:xfrm>
          <a:off x="3370026" y="2250122"/>
          <a:ext cx="1495007" cy="7715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PT"/>
        </a:p>
      </dgm:t>
    </dgm:pt>
    <dgm:pt modelId="{15D743D9-34C8-41F3-8836-E9B8287C755D}" type="pres">
      <dgm:prSet presAssocID="{8FD27B3D-B8E1-4F1E-A7DA-2EF6E1E00333}" presName="text3" presStyleLbl="fgAcc3" presStyleIdx="2" presStyleCnt="3" custScaleX="160040" custScaleY="1212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8430F44-8698-4A40-A60E-056D7568C5CA}" type="pres">
      <dgm:prSet presAssocID="{8FD27B3D-B8E1-4F1E-A7DA-2EF6E1E00333}" presName="hierChild4" presStyleCnt="0"/>
      <dgm:spPr/>
    </dgm:pt>
  </dgm:ptLst>
  <dgm:cxnLst>
    <dgm:cxn modelId="{756661F8-EF4B-45C0-B48C-805340D69841}" srcId="{2F9D32F6-42D7-48E1-BE94-1CD5CA797AEB}" destId="{8FD27B3D-B8E1-4F1E-A7DA-2EF6E1E00333}" srcOrd="0" destOrd="0" parTransId="{BA1B1B02-27F9-4447-8D7C-F8575ED4AE59}" sibTransId="{2CD4A6BB-F8E5-4BA1-A65B-1F2BB16287F1}"/>
    <dgm:cxn modelId="{C78DD0DD-669F-496E-B692-7BA2688D3567}" type="presOf" srcId="{1F3F7238-383C-49DC-B953-7A104CFA6E9B}" destId="{1D8AC10C-637C-4AF7-AC71-DB3D82E6213A}" srcOrd="0" destOrd="0" presId="urn:microsoft.com/office/officeart/2005/8/layout/hierarchy1"/>
    <dgm:cxn modelId="{66AE5FAD-41B0-4C56-AE2C-F3E9490DE7F4}" type="presOf" srcId="{6D23358F-FA75-4A94-B204-628AC63DFDED}" destId="{CA36ECCC-BC13-48BA-BD43-B784138C4AB9}" srcOrd="0" destOrd="0" presId="urn:microsoft.com/office/officeart/2005/8/layout/hierarchy1"/>
    <dgm:cxn modelId="{44D99F70-7C19-4D29-AF7F-C1A55EAB1629}" type="presOf" srcId="{BA1B1B02-27F9-4447-8D7C-F8575ED4AE59}" destId="{9A63D0EB-3123-4D33-9AEA-387CD6494F5F}" srcOrd="0" destOrd="0" presId="urn:microsoft.com/office/officeart/2005/8/layout/hierarchy1"/>
    <dgm:cxn modelId="{83D7BA76-3233-43BE-99E3-B44444C1037D}" type="presOf" srcId="{72480EEE-05F8-4C2D-ACF4-8ECE68C3A879}" destId="{032021E8-D771-4D16-9691-68C840FF9E1B}" srcOrd="0" destOrd="0" presId="urn:microsoft.com/office/officeart/2005/8/layout/hierarchy1"/>
    <dgm:cxn modelId="{32F1C154-858D-423E-832C-87CFE167380A}" srcId="{6D23358F-FA75-4A94-B204-628AC63DFDED}" destId="{CAC031A4-326B-4F6F-9B17-C577636167C5}" srcOrd="0" destOrd="0" parTransId="{34E90EF2-FCEB-4298-8B40-8BD3AA3D3FCA}" sibTransId="{8A08A209-7EE7-4F4F-8181-482802C9313E}"/>
    <dgm:cxn modelId="{C4D5E854-6149-46D4-9C7D-E7B5236D2517}" srcId="{CAC031A4-326B-4F6F-9B17-C577636167C5}" destId="{341D4EA7-D1F2-45BD-9ED5-B808090FE405}" srcOrd="0" destOrd="0" parTransId="{F2CB7E2D-E78F-4B67-9E33-7F0F27C8DC01}" sibTransId="{5A840CC3-A2A5-4CEF-9ED9-B6BB0BAD296B}"/>
    <dgm:cxn modelId="{803D6DEB-DF97-4643-BC30-4290822CDCA6}" type="presOf" srcId="{CAC031A4-326B-4F6F-9B17-C577636167C5}" destId="{150EE7BA-3354-40A2-A84E-3E7099B09ED4}" srcOrd="0" destOrd="0" presId="urn:microsoft.com/office/officeart/2005/8/layout/hierarchy1"/>
    <dgm:cxn modelId="{9F0F6333-5117-4F7E-A7D6-2CE6F2B7881E}" type="presOf" srcId="{341D4EA7-D1F2-45BD-9ED5-B808090FE405}" destId="{D88952F8-CB9D-4ED0-BD91-D0AC542186D6}" srcOrd="0" destOrd="0" presId="urn:microsoft.com/office/officeart/2005/8/layout/hierarchy1"/>
    <dgm:cxn modelId="{810E7250-CA99-4617-84F5-08FE2786168A}" type="presOf" srcId="{F2CB7E2D-E78F-4B67-9E33-7F0F27C8DC01}" destId="{CC101ED1-371B-45D2-8809-F71537FBE190}" srcOrd="0" destOrd="0" presId="urn:microsoft.com/office/officeart/2005/8/layout/hierarchy1"/>
    <dgm:cxn modelId="{D7032DC9-1638-4BAC-943F-739683DD87F0}" type="presOf" srcId="{8FD27B3D-B8E1-4F1E-A7DA-2EF6E1E00333}" destId="{15D743D9-34C8-41F3-8836-E9B8287C755D}" srcOrd="0" destOrd="0" presId="urn:microsoft.com/office/officeart/2005/8/layout/hierarchy1"/>
    <dgm:cxn modelId="{A5379B8A-F042-46A9-860C-E10059BDD510}" type="presOf" srcId="{4777B38E-2026-43E0-AE9C-4F5C64ABEB41}" destId="{DE5887A7-2F49-4B6E-983E-13FEBA5E07EA}" srcOrd="0" destOrd="0" presId="urn:microsoft.com/office/officeart/2005/8/layout/hierarchy1"/>
    <dgm:cxn modelId="{34D610D1-BD89-4212-8347-42E52F0CDC47}" type="presOf" srcId="{D0A56ABD-B70F-4A41-A07D-D0A6969194E5}" destId="{7350D9F0-753B-45C5-A1D0-6E41DAD86E3E}" srcOrd="0" destOrd="0" presId="urn:microsoft.com/office/officeart/2005/8/layout/hierarchy1"/>
    <dgm:cxn modelId="{1CE9ACF2-9312-4452-9F60-0D9FE784AA29}" srcId="{CAC031A4-326B-4F6F-9B17-C577636167C5}" destId="{2F9D32F6-42D7-48E1-BE94-1CD5CA797AEB}" srcOrd="1" destOrd="0" parTransId="{97FD3765-A6EE-47C0-93A0-59BA9E5C1287}" sibTransId="{2DA20E55-4FFD-4343-9EA7-60E30EF99A3F}"/>
    <dgm:cxn modelId="{8D21F7D7-D166-4435-B362-BE8B9CEE9C47}" type="presOf" srcId="{2F9D32F6-42D7-48E1-BE94-1CD5CA797AEB}" destId="{B3E773A2-0EDA-4009-ADA4-0F09D4DD5B59}" srcOrd="0" destOrd="0" presId="urn:microsoft.com/office/officeart/2005/8/layout/hierarchy1"/>
    <dgm:cxn modelId="{554ABA23-E9B7-4C59-90B9-8D4DE9403012}" srcId="{341D4EA7-D1F2-45BD-9ED5-B808090FE405}" destId="{4777B38E-2026-43E0-AE9C-4F5C64ABEB41}" srcOrd="1" destOrd="0" parTransId="{1F3F7238-383C-49DC-B953-7A104CFA6E9B}" sibTransId="{68A939CB-17E6-471C-B199-25C2FC507E85}"/>
    <dgm:cxn modelId="{58DCB3C8-83EF-4631-9527-43D6135A06E1}" srcId="{341D4EA7-D1F2-45BD-9ED5-B808090FE405}" destId="{D0A56ABD-B70F-4A41-A07D-D0A6969194E5}" srcOrd="0" destOrd="0" parTransId="{72480EEE-05F8-4C2D-ACF4-8ECE68C3A879}" sibTransId="{53816AC8-9C2D-4847-9DA8-9BB84AE4666A}"/>
    <dgm:cxn modelId="{59FC723E-B37D-4A9C-BA2D-8988865C7C26}" type="presOf" srcId="{97FD3765-A6EE-47C0-93A0-59BA9E5C1287}" destId="{27F93C4C-C571-4476-B7DD-5552F3E7F497}" srcOrd="0" destOrd="0" presId="urn:microsoft.com/office/officeart/2005/8/layout/hierarchy1"/>
    <dgm:cxn modelId="{D60F6FF3-FCBF-4435-A256-84BE9135F3FC}" type="presParOf" srcId="{CA36ECCC-BC13-48BA-BD43-B784138C4AB9}" destId="{631E5BD3-21FD-4C21-A985-1CBF5AE30CF4}" srcOrd="0" destOrd="0" presId="urn:microsoft.com/office/officeart/2005/8/layout/hierarchy1"/>
    <dgm:cxn modelId="{97546354-76D9-485B-B702-7892B518E7F5}" type="presParOf" srcId="{631E5BD3-21FD-4C21-A985-1CBF5AE30CF4}" destId="{A7AA00D3-5DE8-483F-B48E-93910756A6C9}" srcOrd="0" destOrd="0" presId="urn:microsoft.com/office/officeart/2005/8/layout/hierarchy1"/>
    <dgm:cxn modelId="{E046776E-E808-48CE-A8D4-B34A5E467D73}" type="presParOf" srcId="{A7AA00D3-5DE8-483F-B48E-93910756A6C9}" destId="{21AB0DF2-3E51-4484-9767-85450A5275D0}" srcOrd="0" destOrd="0" presId="urn:microsoft.com/office/officeart/2005/8/layout/hierarchy1"/>
    <dgm:cxn modelId="{4D595175-A3A7-4014-8C11-B4370DBC6BE4}" type="presParOf" srcId="{A7AA00D3-5DE8-483F-B48E-93910756A6C9}" destId="{150EE7BA-3354-40A2-A84E-3E7099B09ED4}" srcOrd="1" destOrd="0" presId="urn:microsoft.com/office/officeart/2005/8/layout/hierarchy1"/>
    <dgm:cxn modelId="{3F7AD281-FC20-4D00-8735-61706278947F}" type="presParOf" srcId="{631E5BD3-21FD-4C21-A985-1CBF5AE30CF4}" destId="{CE48783F-CBC8-44CE-8258-B59F3D642350}" srcOrd="1" destOrd="0" presId="urn:microsoft.com/office/officeart/2005/8/layout/hierarchy1"/>
    <dgm:cxn modelId="{6919357E-2958-44F8-954D-D8FA5EDB5FA3}" type="presParOf" srcId="{CE48783F-CBC8-44CE-8258-B59F3D642350}" destId="{CC101ED1-371B-45D2-8809-F71537FBE190}" srcOrd="0" destOrd="0" presId="urn:microsoft.com/office/officeart/2005/8/layout/hierarchy1"/>
    <dgm:cxn modelId="{BECE5631-31C3-484C-9E44-BE477FDBF74A}" type="presParOf" srcId="{CE48783F-CBC8-44CE-8258-B59F3D642350}" destId="{D2E2A196-5330-4079-B28C-E654311C37E8}" srcOrd="1" destOrd="0" presId="urn:microsoft.com/office/officeart/2005/8/layout/hierarchy1"/>
    <dgm:cxn modelId="{76A910CC-E9A4-4998-8F84-97E3CF4F078F}" type="presParOf" srcId="{D2E2A196-5330-4079-B28C-E654311C37E8}" destId="{DD01BE4A-71AD-4466-B1CE-FED41CCF87BB}" srcOrd="0" destOrd="0" presId="urn:microsoft.com/office/officeart/2005/8/layout/hierarchy1"/>
    <dgm:cxn modelId="{ECEF90CF-3178-4BFE-9754-35D0E30F4EB5}" type="presParOf" srcId="{DD01BE4A-71AD-4466-B1CE-FED41CCF87BB}" destId="{C5897931-0450-4313-A78D-96DCBF2B7AD6}" srcOrd="0" destOrd="0" presId="urn:microsoft.com/office/officeart/2005/8/layout/hierarchy1"/>
    <dgm:cxn modelId="{2AF64C1E-26F5-483E-AA2E-7EE3675DDEC8}" type="presParOf" srcId="{DD01BE4A-71AD-4466-B1CE-FED41CCF87BB}" destId="{D88952F8-CB9D-4ED0-BD91-D0AC542186D6}" srcOrd="1" destOrd="0" presId="urn:microsoft.com/office/officeart/2005/8/layout/hierarchy1"/>
    <dgm:cxn modelId="{36350E74-7EDB-41C7-B037-DA6196F90D38}" type="presParOf" srcId="{D2E2A196-5330-4079-B28C-E654311C37E8}" destId="{39353FFA-B86A-4F1E-AC62-4272A875EFD9}" srcOrd="1" destOrd="0" presId="urn:microsoft.com/office/officeart/2005/8/layout/hierarchy1"/>
    <dgm:cxn modelId="{8864BA95-9BEC-4F8E-BA69-E5E86EE8D2B5}" type="presParOf" srcId="{39353FFA-B86A-4F1E-AC62-4272A875EFD9}" destId="{032021E8-D771-4D16-9691-68C840FF9E1B}" srcOrd="0" destOrd="0" presId="urn:microsoft.com/office/officeart/2005/8/layout/hierarchy1"/>
    <dgm:cxn modelId="{B23A7D66-31DE-4384-A0DA-4BB7F9D0B7F1}" type="presParOf" srcId="{39353FFA-B86A-4F1E-AC62-4272A875EFD9}" destId="{584A892C-AFFD-4C07-A473-9C1363E50DFB}" srcOrd="1" destOrd="0" presId="urn:microsoft.com/office/officeart/2005/8/layout/hierarchy1"/>
    <dgm:cxn modelId="{97F82FB2-5476-4C09-A787-C143FEED338D}" type="presParOf" srcId="{584A892C-AFFD-4C07-A473-9C1363E50DFB}" destId="{6483F31C-5DA4-4423-BCD8-94BB8DDD4AF5}" srcOrd="0" destOrd="0" presId="urn:microsoft.com/office/officeart/2005/8/layout/hierarchy1"/>
    <dgm:cxn modelId="{D7FF94EE-4721-430C-B905-F4DDDC2D9A71}" type="presParOf" srcId="{6483F31C-5DA4-4423-BCD8-94BB8DDD4AF5}" destId="{80F589DC-1DB4-466E-BEA9-C40772C73550}" srcOrd="0" destOrd="0" presId="urn:microsoft.com/office/officeart/2005/8/layout/hierarchy1"/>
    <dgm:cxn modelId="{12BC2EAB-D6E4-4858-9205-14067742FAA7}" type="presParOf" srcId="{6483F31C-5DA4-4423-BCD8-94BB8DDD4AF5}" destId="{7350D9F0-753B-45C5-A1D0-6E41DAD86E3E}" srcOrd="1" destOrd="0" presId="urn:microsoft.com/office/officeart/2005/8/layout/hierarchy1"/>
    <dgm:cxn modelId="{EA4DDC7B-AC27-4C98-B86D-7D802C0CD6C6}" type="presParOf" srcId="{584A892C-AFFD-4C07-A473-9C1363E50DFB}" destId="{04D00001-8DEB-43DD-BD58-199957FB11B4}" srcOrd="1" destOrd="0" presId="urn:microsoft.com/office/officeart/2005/8/layout/hierarchy1"/>
    <dgm:cxn modelId="{AFB43F12-2528-4B9B-94CF-AA64694A2B1F}" type="presParOf" srcId="{39353FFA-B86A-4F1E-AC62-4272A875EFD9}" destId="{1D8AC10C-637C-4AF7-AC71-DB3D82E6213A}" srcOrd="2" destOrd="0" presId="urn:microsoft.com/office/officeart/2005/8/layout/hierarchy1"/>
    <dgm:cxn modelId="{75588E90-9CBF-4B6E-84B2-F33F6EEAF64C}" type="presParOf" srcId="{39353FFA-B86A-4F1E-AC62-4272A875EFD9}" destId="{52CDC759-665F-4A36-BD3A-624F59CA3949}" srcOrd="3" destOrd="0" presId="urn:microsoft.com/office/officeart/2005/8/layout/hierarchy1"/>
    <dgm:cxn modelId="{5B39487A-6CF5-411F-BA67-F9B68D94E543}" type="presParOf" srcId="{52CDC759-665F-4A36-BD3A-624F59CA3949}" destId="{12CE93EC-F8D6-43AD-A325-03DB22614023}" srcOrd="0" destOrd="0" presId="urn:microsoft.com/office/officeart/2005/8/layout/hierarchy1"/>
    <dgm:cxn modelId="{82441448-DCBD-442D-8C9A-07F97314EF31}" type="presParOf" srcId="{12CE93EC-F8D6-43AD-A325-03DB22614023}" destId="{6C7E88A9-4673-4C60-A9C9-FCBBBB895687}" srcOrd="0" destOrd="0" presId="urn:microsoft.com/office/officeart/2005/8/layout/hierarchy1"/>
    <dgm:cxn modelId="{D41BD662-1FA2-45C5-A620-6AE3EEBAE88B}" type="presParOf" srcId="{12CE93EC-F8D6-43AD-A325-03DB22614023}" destId="{DE5887A7-2F49-4B6E-983E-13FEBA5E07EA}" srcOrd="1" destOrd="0" presId="urn:microsoft.com/office/officeart/2005/8/layout/hierarchy1"/>
    <dgm:cxn modelId="{289D0276-0B98-4CB5-9080-CFB2427451E9}" type="presParOf" srcId="{52CDC759-665F-4A36-BD3A-624F59CA3949}" destId="{20A8CD24-F9C8-4640-9DAA-77E1909FB502}" srcOrd="1" destOrd="0" presId="urn:microsoft.com/office/officeart/2005/8/layout/hierarchy1"/>
    <dgm:cxn modelId="{497510F6-9034-4011-B4E6-039389E0B252}" type="presParOf" srcId="{CE48783F-CBC8-44CE-8258-B59F3D642350}" destId="{27F93C4C-C571-4476-B7DD-5552F3E7F497}" srcOrd="2" destOrd="0" presId="urn:microsoft.com/office/officeart/2005/8/layout/hierarchy1"/>
    <dgm:cxn modelId="{F239E165-FBC9-4BE6-A098-454AC11CF328}" type="presParOf" srcId="{CE48783F-CBC8-44CE-8258-B59F3D642350}" destId="{EFFE2AFE-FDD0-4BFE-9A3B-E7A5A3878E01}" srcOrd="3" destOrd="0" presId="urn:microsoft.com/office/officeart/2005/8/layout/hierarchy1"/>
    <dgm:cxn modelId="{F46B01EE-2CD2-457C-8E0A-7EB8517C45EB}" type="presParOf" srcId="{EFFE2AFE-FDD0-4BFE-9A3B-E7A5A3878E01}" destId="{983C3882-1F0E-4B41-9FEB-B4F50BD063F7}" srcOrd="0" destOrd="0" presId="urn:microsoft.com/office/officeart/2005/8/layout/hierarchy1"/>
    <dgm:cxn modelId="{DE19AAE0-3B25-48B3-9520-D69C99E62692}" type="presParOf" srcId="{983C3882-1F0E-4B41-9FEB-B4F50BD063F7}" destId="{F47E882F-2DD9-4115-96C2-CBC872804148}" srcOrd="0" destOrd="0" presId="urn:microsoft.com/office/officeart/2005/8/layout/hierarchy1"/>
    <dgm:cxn modelId="{29EBE23C-7B9D-4202-95D9-354C94A25F66}" type="presParOf" srcId="{983C3882-1F0E-4B41-9FEB-B4F50BD063F7}" destId="{B3E773A2-0EDA-4009-ADA4-0F09D4DD5B59}" srcOrd="1" destOrd="0" presId="urn:microsoft.com/office/officeart/2005/8/layout/hierarchy1"/>
    <dgm:cxn modelId="{FFCEC976-10D4-4D00-B738-A2D152412717}" type="presParOf" srcId="{EFFE2AFE-FDD0-4BFE-9A3B-E7A5A3878E01}" destId="{FC57C544-8E81-40BB-9C54-5F37CBED747A}" srcOrd="1" destOrd="0" presId="urn:microsoft.com/office/officeart/2005/8/layout/hierarchy1"/>
    <dgm:cxn modelId="{EFDA53BB-F7B4-46E8-ABAB-5FAE392566E9}" type="presParOf" srcId="{FC57C544-8E81-40BB-9C54-5F37CBED747A}" destId="{9A63D0EB-3123-4D33-9AEA-387CD6494F5F}" srcOrd="0" destOrd="0" presId="urn:microsoft.com/office/officeart/2005/8/layout/hierarchy1"/>
    <dgm:cxn modelId="{74928D6E-E894-4DB9-A402-11E4F5CCBE0D}" type="presParOf" srcId="{FC57C544-8E81-40BB-9C54-5F37CBED747A}" destId="{976C8AAB-848A-4414-B3E3-3A3A72FF8457}" srcOrd="1" destOrd="0" presId="urn:microsoft.com/office/officeart/2005/8/layout/hierarchy1"/>
    <dgm:cxn modelId="{13CE9717-2017-49C2-ADC2-82CE921FB554}" type="presParOf" srcId="{976C8AAB-848A-4414-B3E3-3A3A72FF8457}" destId="{EA0D5EE4-62CC-4912-A207-364F641B1900}" srcOrd="0" destOrd="0" presId="urn:microsoft.com/office/officeart/2005/8/layout/hierarchy1"/>
    <dgm:cxn modelId="{029AB8BF-AEFB-4C1A-82EA-7F555734D234}" type="presParOf" srcId="{EA0D5EE4-62CC-4912-A207-364F641B1900}" destId="{55D4BA95-66A5-4B00-AE40-7D537F2B6760}" srcOrd="0" destOrd="0" presId="urn:microsoft.com/office/officeart/2005/8/layout/hierarchy1"/>
    <dgm:cxn modelId="{2515E40F-15C0-4074-A797-F9D32ECA5EA5}" type="presParOf" srcId="{EA0D5EE4-62CC-4912-A207-364F641B1900}" destId="{15D743D9-34C8-41F3-8836-E9B8287C755D}" srcOrd="1" destOrd="0" presId="urn:microsoft.com/office/officeart/2005/8/layout/hierarchy1"/>
    <dgm:cxn modelId="{491A744F-F296-4504-AC7D-820C11FD2EF9}" type="presParOf" srcId="{976C8AAB-848A-4414-B3E3-3A3A72FF8457}" destId="{28430F44-8698-4A40-A60E-056D7568C5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/>
      <dgm:spPr/>
      <dgm:t>
        <a:bodyPr/>
        <a:lstStyle/>
        <a:p>
          <a:r>
            <a:rPr lang="pt-PT" dirty="0" smtClean="0"/>
            <a:t>Parcerias estratégicas (AC2)</a:t>
          </a:r>
          <a:endParaRPr lang="pt-PT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dirty="0" smtClean="0"/>
            <a:t>Que atividades podem ser desenvolvidas?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1CFBEA23-FAFC-4AA8-ADF6-25CE1BF35192}">
      <dgm:prSet phldrT="[Texto]" custT="1"/>
      <dgm:spPr/>
      <dgm:t>
        <a:bodyPr/>
        <a:lstStyle/>
        <a:p>
          <a:r>
            <a:rPr lang="pt-PT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Reuniões  de projeto </a:t>
          </a:r>
          <a:r>
            <a:rPr lang="pt-PT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transnacionais- encontro prévio.</a:t>
          </a:r>
          <a:endParaRPr lang="pt-PT" sz="2000" dirty="0">
            <a:latin typeface="+mn-lt"/>
          </a:endParaRPr>
        </a:p>
      </dgm:t>
    </dgm:pt>
    <dgm:pt modelId="{213BE1F5-CEBE-46F8-BF1E-0EE1C9737361}" type="parTrans" cxnId="{35BFD97E-EC38-43FE-99B8-C4E123E17A05}">
      <dgm:prSet/>
      <dgm:spPr/>
      <dgm:t>
        <a:bodyPr/>
        <a:lstStyle/>
        <a:p>
          <a:endParaRPr lang="pt-PT"/>
        </a:p>
      </dgm:t>
    </dgm:pt>
    <dgm:pt modelId="{DCC8C53C-AC62-4222-96D9-12633AF26811}" type="sibTrans" cxnId="{35BFD97E-EC38-43FE-99B8-C4E123E17A05}">
      <dgm:prSet/>
      <dgm:spPr/>
      <dgm:t>
        <a:bodyPr/>
        <a:lstStyle/>
        <a:p>
          <a:endParaRPr lang="pt-PT"/>
        </a:p>
      </dgm:t>
    </dgm:pt>
    <dgm:pt modelId="{18A51A57-F68B-49CE-99C5-A0434F3B918C}">
      <dgm:prSet custT="1"/>
      <dgm:spPr/>
      <dgm:t>
        <a:bodyPr/>
        <a:lstStyle/>
        <a:p>
          <a:r>
            <a:rPr lang="pt-PT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formativos de curta duração:</a:t>
          </a:r>
          <a:endParaRPr lang="pt-PT" sz="2000" dirty="0" smtClean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37F80666-A39E-46DA-8BB7-37DAB68D3390}" type="parTrans" cxnId="{C990C9E9-E10A-48C9-9C48-477727FC9225}">
      <dgm:prSet/>
      <dgm:spPr/>
      <dgm:t>
        <a:bodyPr/>
        <a:lstStyle/>
        <a:p>
          <a:endParaRPr lang="pt-PT"/>
        </a:p>
      </dgm:t>
    </dgm:pt>
    <dgm:pt modelId="{3B44E754-8B29-47FF-956C-DFE7CFD27237}" type="sibTrans" cxnId="{C990C9E9-E10A-48C9-9C48-477727FC9225}">
      <dgm:prSet/>
      <dgm:spPr/>
      <dgm:t>
        <a:bodyPr/>
        <a:lstStyle/>
        <a:p>
          <a:endParaRPr lang="pt-PT"/>
        </a:p>
      </dgm:t>
    </dgm:pt>
    <dgm:pt modelId="{C3E4ABFD-E409-41BD-B511-C73CF9763DF2}">
      <dgm:prSet custT="1"/>
      <dgm:spPr/>
      <dgm:t>
        <a:bodyPr/>
        <a:lstStyle/>
        <a:p>
          <a:r>
            <a:rPr lang="pt-PT" sz="2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conjuntos de formação contínua </a:t>
          </a:r>
          <a:r>
            <a:rPr lang="pt-PT" sz="2000" b="0" dirty="0" smtClean="0"/>
            <a:t>(&gt;5 dias a 60 dias)</a:t>
          </a:r>
          <a:endParaRPr lang="pt-PT" sz="2000" dirty="0" smtClean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6376F17E-4B25-4E9E-8FA1-74B9793B31D2}" type="parTrans" cxnId="{E9A5B005-BF14-419C-8D4E-69DC0D4319B6}">
      <dgm:prSet/>
      <dgm:spPr/>
      <dgm:t>
        <a:bodyPr/>
        <a:lstStyle/>
        <a:p>
          <a:endParaRPr lang="pt-PT"/>
        </a:p>
      </dgm:t>
    </dgm:pt>
    <dgm:pt modelId="{CC2E60BD-7877-47B7-B774-1B05D6D3544E}" type="sibTrans" cxnId="{E9A5B005-BF14-419C-8D4E-69DC0D4319B6}">
      <dgm:prSet/>
      <dgm:spPr/>
      <dgm:t>
        <a:bodyPr/>
        <a:lstStyle/>
        <a:p>
          <a:endParaRPr lang="pt-PT"/>
        </a:p>
      </dgm:t>
    </dgm:pt>
    <dgm:pt modelId="{EA20EF51-885A-4D08-9835-0F5645105118}">
      <dgm:prSet custT="1"/>
      <dgm:spPr/>
      <dgm:t>
        <a:bodyPr/>
        <a:lstStyle/>
        <a:p>
          <a:r>
            <a:rPr lang="pt-PT" sz="2000" dirty="0" smtClean="0">
              <a:solidFill>
                <a:srgbClr val="FF0000"/>
              </a:solidFill>
              <a:latin typeface="+mn-lt"/>
            </a:rPr>
            <a:t>Mobilidade Mista </a:t>
          </a:r>
          <a:r>
            <a:rPr lang="pt-PT" sz="2000" i="1" dirty="0" smtClean="0">
              <a:solidFill>
                <a:srgbClr val="FF0000"/>
              </a:solidFill>
              <a:latin typeface="+mn-lt"/>
            </a:rPr>
            <a:t>(</a:t>
          </a:r>
          <a:r>
            <a:rPr lang="pt-PT" sz="2000" i="1" dirty="0" err="1" smtClean="0">
              <a:solidFill>
                <a:srgbClr val="FF0000"/>
              </a:solidFill>
              <a:latin typeface="+mn-lt"/>
            </a:rPr>
            <a:t>blended</a:t>
          </a:r>
          <a:r>
            <a:rPr lang="pt-PT" sz="2000" i="1" dirty="0" smtClean="0">
              <a:solidFill>
                <a:srgbClr val="FF0000"/>
              </a:solidFill>
              <a:latin typeface="+mn-lt"/>
            </a:rPr>
            <a:t>) </a:t>
          </a:r>
          <a:r>
            <a:rPr lang="pt-PT" sz="2000" dirty="0" smtClean="0">
              <a:solidFill>
                <a:srgbClr val="FF0000"/>
              </a:solidFill>
              <a:latin typeface="+mn-lt"/>
            </a:rPr>
            <a:t>de </a:t>
          </a:r>
          <a:r>
            <a:rPr lang="pt-PT" sz="2000" i="1" dirty="0" smtClean="0">
              <a:solidFill>
                <a:srgbClr val="FF0000"/>
              </a:solidFill>
              <a:latin typeface="+mn-lt"/>
            </a:rPr>
            <a:t>staff </a:t>
          </a:r>
          <a:r>
            <a:rPr lang="pt-PT" sz="2000" b="0" dirty="0" smtClean="0">
              <a:solidFill>
                <a:srgbClr val="FF0000"/>
              </a:solidFill>
            </a:rPr>
            <a:t>(&gt;5 dias a 60 dias)</a:t>
          </a:r>
          <a:endParaRPr lang="pt-PT" sz="2000" dirty="0" smtClean="0">
            <a:solidFill>
              <a:srgbClr val="FF0000"/>
            </a:solidFill>
            <a:latin typeface="+mn-lt"/>
          </a:endParaRPr>
        </a:p>
      </dgm:t>
    </dgm:pt>
    <dgm:pt modelId="{5C62DE3E-BF70-4567-A302-5DB0CB77A20B}" type="sibTrans" cxnId="{E90E6475-C151-4967-B6CA-D04E19DA6826}">
      <dgm:prSet/>
      <dgm:spPr/>
      <dgm:t>
        <a:bodyPr/>
        <a:lstStyle/>
        <a:p>
          <a:endParaRPr lang="pt-PT"/>
        </a:p>
      </dgm:t>
    </dgm:pt>
    <dgm:pt modelId="{A4789A94-A2A3-4F65-B14D-E4D2265146B2}" type="parTrans" cxnId="{E90E6475-C151-4967-B6CA-D04E19DA6826}">
      <dgm:prSet/>
      <dgm:spPr/>
      <dgm:t>
        <a:bodyPr/>
        <a:lstStyle/>
        <a:p>
          <a:endParaRPr lang="pt-PT"/>
        </a:p>
      </dgm:t>
    </dgm:pt>
    <dgm:pt modelId="{26FE6770-995F-436B-86D5-753302772378}">
      <dgm:prSet custT="1"/>
      <dgm:spPr/>
      <dgm:t>
        <a:bodyPr/>
        <a:lstStyle/>
        <a:p>
          <a:r>
            <a:rPr lang="pt-PT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Mobilidade para ensino de longa  duração </a:t>
          </a:r>
          <a:r>
            <a:rPr lang="pt-PT" sz="2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numa organização parceira (&gt;2 meses a 1 ano</a:t>
          </a:r>
          <a:r>
            <a:rPr lang="pt-PT" sz="2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)- </a:t>
          </a:r>
          <a:r>
            <a:rPr lang="pt-PT" sz="20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obrigatoriamente</a:t>
          </a:r>
          <a:endParaRPr lang="pt-PT" sz="2000" b="1" dirty="0" smtClean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AD21271B-21A6-48CE-9846-C49499A638F3}" type="parTrans" cxnId="{050650AA-EE47-4F6C-B80C-D26D918DF8B6}">
      <dgm:prSet/>
      <dgm:spPr/>
      <dgm:t>
        <a:bodyPr/>
        <a:lstStyle/>
        <a:p>
          <a:endParaRPr lang="pt-PT"/>
        </a:p>
      </dgm:t>
    </dgm:pt>
    <dgm:pt modelId="{4772DC95-3160-4A1C-BE6A-7A5EAB4A73EC}" type="sibTrans" cxnId="{050650AA-EE47-4F6C-B80C-D26D918DF8B6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9FC1D3-4865-4802-96FB-293F6AAA715E}" type="pres">
      <dgm:prSet presAssocID="{9E28328B-5C4C-4AE5-A4B4-95DE8536394E}" presName="spacer" presStyleCnt="0"/>
      <dgm:spPr/>
    </dgm:pt>
    <dgm:pt modelId="{75488508-5E51-49E8-8DB9-B691F3158A99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706BE5-D970-4765-A216-BD9CE14FED18}" type="pres">
      <dgm:prSet presAssocID="{163BC180-82DA-4DAB-991C-480DEAC927D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50650AA-EE47-4F6C-B80C-D26D918DF8B6}" srcId="{163BC180-82DA-4DAB-991C-480DEAC927D6}" destId="{26FE6770-995F-436B-86D5-753302772378}" srcOrd="1" destOrd="0" parTransId="{AD21271B-21A6-48CE-9846-C49499A638F3}" sibTransId="{4772DC95-3160-4A1C-BE6A-7A5EAB4A73EC}"/>
    <dgm:cxn modelId="{E90E6475-C151-4967-B6CA-D04E19DA6826}" srcId="{18A51A57-F68B-49CE-99C5-A0434F3B918C}" destId="{EA20EF51-885A-4D08-9835-0F5645105118}" srcOrd="0" destOrd="0" parTransId="{A4789A94-A2A3-4F65-B14D-E4D2265146B2}" sibTransId="{5C62DE3E-BF70-4567-A302-5DB0CB77A20B}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F70CA139-0178-4BC6-B2CA-6170B6276A52}" type="presOf" srcId="{163BC180-82DA-4DAB-991C-480DEAC927D6}" destId="{75488508-5E51-49E8-8DB9-B691F3158A99}" srcOrd="0" destOrd="0" presId="urn:microsoft.com/office/officeart/2005/8/layout/vList2"/>
    <dgm:cxn modelId="{2B46B301-E688-4008-BBBD-37EADA6C73FB}" type="presOf" srcId="{EF0D08DD-A8F3-401D-8482-3B03E52DC26A}" destId="{2EE0E973-0D14-4742-885E-8DB714FA20E6}" srcOrd="0" destOrd="0" presId="urn:microsoft.com/office/officeart/2005/8/layout/vList2"/>
    <dgm:cxn modelId="{E9A5B005-BF14-419C-8D4E-69DC0D4319B6}" srcId="{18A51A57-F68B-49CE-99C5-A0434F3B918C}" destId="{C3E4ABFD-E409-41BD-B511-C73CF9763DF2}" srcOrd="1" destOrd="0" parTransId="{6376F17E-4B25-4E9E-8FA1-74B9793B31D2}" sibTransId="{CC2E60BD-7877-47B7-B774-1B05D6D3544E}"/>
    <dgm:cxn modelId="{A5FFB89D-9860-447E-8A81-9081F923B34E}" type="presOf" srcId="{18A51A57-F68B-49CE-99C5-A0434F3B918C}" destId="{D2706BE5-D970-4765-A216-BD9CE14FED18}" srcOrd="0" destOrd="2" presId="urn:microsoft.com/office/officeart/2005/8/layout/vList2"/>
    <dgm:cxn modelId="{CFD4FEA9-F1BF-494C-9315-7C7769FBD7DA}" type="presOf" srcId="{EA20EF51-885A-4D08-9835-0F5645105118}" destId="{D2706BE5-D970-4765-A216-BD9CE14FED18}" srcOrd="0" destOrd="3" presId="urn:microsoft.com/office/officeart/2005/8/layout/vList2"/>
    <dgm:cxn modelId="{C990C9E9-E10A-48C9-9C48-477727FC9225}" srcId="{163BC180-82DA-4DAB-991C-480DEAC927D6}" destId="{18A51A57-F68B-49CE-99C5-A0434F3B918C}" srcOrd="2" destOrd="0" parTransId="{37F80666-A39E-46DA-8BB7-37DAB68D3390}" sibTransId="{3B44E754-8B29-47FF-956C-DFE7CFD27237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35BFD97E-EC38-43FE-99B8-C4E123E17A05}" srcId="{163BC180-82DA-4DAB-991C-480DEAC927D6}" destId="{1CFBEA23-FAFC-4AA8-ADF6-25CE1BF35192}" srcOrd="0" destOrd="0" parTransId="{213BE1F5-CEBE-46F8-BF1E-0EE1C9737361}" sibTransId="{DCC8C53C-AC62-4222-96D9-12633AF26811}"/>
    <dgm:cxn modelId="{0758DD62-5F38-4BB1-898A-6B94475598A0}" type="presOf" srcId="{C3E4ABFD-E409-41BD-B511-C73CF9763DF2}" destId="{D2706BE5-D970-4765-A216-BD9CE14FED18}" srcOrd="0" destOrd="4" presId="urn:microsoft.com/office/officeart/2005/8/layout/vList2"/>
    <dgm:cxn modelId="{AC4699AD-DD34-4BF7-B84A-105712F0E629}" type="presOf" srcId="{E2230A68-6AF5-4FCF-97AD-36F56F0D87BB}" destId="{68EE4DE1-C4D9-4A16-B785-E06B08150737}" srcOrd="0" destOrd="0" presId="urn:microsoft.com/office/officeart/2005/8/layout/vList2"/>
    <dgm:cxn modelId="{4E361C52-8299-4E11-AE18-528707166621}" type="presOf" srcId="{26FE6770-995F-436B-86D5-753302772378}" destId="{D2706BE5-D970-4765-A216-BD9CE14FED18}" srcOrd="0" destOrd="1" presId="urn:microsoft.com/office/officeart/2005/8/layout/vList2"/>
    <dgm:cxn modelId="{8106D0E6-40C7-4C54-9119-2588E0EE8FF8}" type="presOf" srcId="{1CFBEA23-FAFC-4AA8-ADF6-25CE1BF35192}" destId="{D2706BE5-D970-4765-A216-BD9CE14FED18}" srcOrd="0" destOrd="0" presId="urn:microsoft.com/office/officeart/2005/8/layout/vList2"/>
    <dgm:cxn modelId="{88C85246-32E9-45C6-B89A-FEB4D9299555}" type="presParOf" srcId="{68EE4DE1-C4D9-4A16-B785-E06B08150737}" destId="{2EE0E973-0D14-4742-885E-8DB714FA20E6}" srcOrd="0" destOrd="0" presId="urn:microsoft.com/office/officeart/2005/8/layout/vList2"/>
    <dgm:cxn modelId="{D3EC44FA-7F14-44FE-A5FE-E8CEFA678CA8}" type="presParOf" srcId="{68EE4DE1-C4D9-4A16-B785-E06B08150737}" destId="{B69FC1D3-4865-4802-96FB-293F6AAA715E}" srcOrd="1" destOrd="0" presId="urn:microsoft.com/office/officeart/2005/8/layout/vList2"/>
    <dgm:cxn modelId="{2B1A40A0-13DF-4616-8B60-BDC1777BD2E6}" type="presParOf" srcId="{68EE4DE1-C4D9-4A16-B785-E06B08150737}" destId="{75488508-5E51-49E8-8DB9-B691F3158A99}" srcOrd="2" destOrd="0" presId="urn:microsoft.com/office/officeart/2005/8/layout/vList2"/>
    <dgm:cxn modelId="{D781B00C-74FB-499B-A14C-E29B159C8650}" type="presParOf" srcId="{68EE4DE1-C4D9-4A16-B785-E06B08150737}" destId="{D2706BE5-D970-4765-A216-BD9CE14FED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800" dirty="0" smtClean="0"/>
            <a:t>Parcerias estratégicas (AC2)</a:t>
          </a:r>
          <a:endParaRPr lang="pt-PT" sz="28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800" dirty="0" smtClean="0"/>
            <a:t>Que atividades podem ser desenvolvidas?</a:t>
          </a:r>
          <a:endParaRPr lang="pt-PT" sz="28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1CFBEA23-FAFC-4AA8-ADF6-25CE1BF35192}">
      <dgm:prSet phldrT="[Texto]" custT="1"/>
      <dgm:spPr/>
      <dgm:t>
        <a:bodyPr/>
        <a:lstStyle/>
        <a:p>
          <a:endParaRPr lang="pt-PT" sz="2800" dirty="0"/>
        </a:p>
      </dgm:t>
    </dgm:pt>
    <dgm:pt modelId="{213BE1F5-CEBE-46F8-BF1E-0EE1C9737361}" type="parTrans" cxnId="{35BFD97E-EC38-43FE-99B8-C4E123E17A05}">
      <dgm:prSet/>
      <dgm:spPr/>
      <dgm:t>
        <a:bodyPr/>
        <a:lstStyle/>
        <a:p>
          <a:endParaRPr lang="pt-PT"/>
        </a:p>
      </dgm:t>
    </dgm:pt>
    <dgm:pt modelId="{DCC8C53C-AC62-4222-96D9-12633AF26811}" type="sibTrans" cxnId="{35BFD97E-EC38-43FE-99B8-C4E123E17A05}">
      <dgm:prSet/>
      <dgm:spPr/>
      <dgm:t>
        <a:bodyPr/>
        <a:lstStyle/>
        <a:p>
          <a:endParaRPr lang="pt-PT"/>
        </a:p>
      </dgm:t>
    </dgm:pt>
    <dgm:pt modelId="{BF10AA9B-16F6-42E4-85A6-66B047E2E1C6}">
      <dgm:prSet custT="1"/>
      <dgm:spPr/>
      <dgm:t>
        <a:bodyPr/>
        <a:lstStyle/>
        <a:p>
          <a:r>
            <a:rPr lang="pt-PT" sz="2800" b="1" dirty="0" smtClean="0"/>
            <a:t>Mobilidade de alunos do ensino secundário </a:t>
          </a:r>
          <a:r>
            <a:rPr lang="pt-PT" sz="2800" b="0" dirty="0" smtClean="0"/>
            <a:t>de longa duração </a:t>
          </a:r>
          <a:r>
            <a:rPr lang="pt-PT" sz="2000" b="0" dirty="0" smtClean="0"/>
            <a:t>(&gt;2 meses a 1 ano /idades superiores a 14 anos)</a:t>
          </a:r>
          <a:endParaRPr lang="pt-PT" sz="2800" b="0" dirty="0"/>
        </a:p>
      </dgm:t>
    </dgm:pt>
    <dgm:pt modelId="{56655093-5651-4567-AA86-354E4A60484F}" type="parTrans" cxnId="{E62EE663-EB86-4011-B45B-D5DA2D463752}">
      <dgm:prSet/>
      <dgm:spPr/>
      <dgm:t>
        <a:bodyPr/>
        <a:lstStyle/>
        <a:p>
          <a:endParaRPr lang="pt-PT"/>
        </a:p>
      </dgm:t>
    </dgm:pt>
    <dgm:pt modelId="{216E426F-2D3D-425B-9421-B2797DEA4818}" type="sibTrans" cxnId="{E62EE663-EB86-4011-B45B-D5DA2D463752}">
      <dgm:prSet/>
      <dgm:spPr/>
      <dgm:t>
        <a:bodyPr/>
        <a:lstStyle/>
        <a:p>
          <a:endParaRPr lang="pt-PT"/>
        </a:p>
      </dgm:t>
    </dgm:pt>
    <dgm:pt modelId="{1A85E038-60C3-4F6F-B812-51FE66D6B99E}">
      <dgm:prSet custT="1"/>
      <dgm:spPr/>
      <dgm:t>
        <a:bodyPr/>
        <a:lstStyle/>
        <a:p>
          <a:r>
            <a:rPr lang="pt-PT" sz="2800" b="1" dirty="0" smtClean="0"/>
            <a:t>Intercâmbio de alunos </a:t>
          </a:r>
          <a:r>
            <a:rPr lang="pt-PT" sz="2800" b="0" dirty="0" smtClean="0"/>
            <a:t>de curta duração       </a:t>
          </a:r>
          <a:r>
            <a:rPr lang="pt-PT" sz="2400" b="0" dirty="0" smtClean="0"/>
            <a:t>(&gt;5 dias a 60 dias</a:t>
          </a:r>
          <a:r>
            <a:rPr lang="pt-PT" sz="1800" b="1" dirty="0" smtClean="0"/>
            <a:t>)- mínimo de 5 dias</a:t>
          </a:r>
          <a:endParaRPr lang="pt-PT" sz="1900" b="1" dirty="0"/>
        </a:p>
      </dgm:t>
    </dgm:pt>
    <dgm:pt modelId="{CC237B5F-6C63-4C98-BA48-99AE3F247DAA}" type="parTrans" cxnId="{2FC0C6E5-9083-43C8-A0D5-F745E04D54E1}">
      <dgm:prSet/>
      <dgm:spPr/>
      <dgm:t>
        <a:bodyPr/>
        <a:lstStyle/>
        <a:p>
          <a:endParaRPr lang="pt-PT"/>
        </a:p>
      </dgm:t>
    </dgm:pt>
    <dgm:pt modelId="{A0C3DC2F-CF4D-4AF5-ACEA-6EA4749E14E7}" type="sibTrans" cxnId="{2FC0C6E5-9083-43C8-A0D5-F745E04D54E1}">
      <dgm:prSet/>
      <dgm:spPr/>
      <dgm:t>
        <a:bodyPr/>
        <a:lstStyle/>
        <a:p>
          <a:endParaRPr lang="pt-PT"/>
        </a:p>
      </dgm:t>
    </dgm:pt>
    <dgm:pt modelId="{919E41F8-4F54-4521-973F-2C628570E43C}">
      <dgm:prSet custT="1"/>
      <dgm:spPr/>
      <dgm:t>
        <a:bodyPr/>
        <a:lstStyle/>
        <a:p>
          <a:endParaRPr lang="pt-PT" sz="2800" b="0" dirty="0"/>
        </a:p>
      </dgm:t>
    </dgm:pt>
    <dgm:pt modelId="{69829C54-73B7-44FC-ABAA-9373BF1E8847}" type="parTrans" cxnId="{2A66E71F-2FB0-49C7-9BA1-2EF51D48F3D9}">
      <dgm:prSet/>
      <dgm:spPr/>
      <dgm:t>
        <a:bodyPr/>
        <a:lstStyle/>
        <a:p>
          <a:endParaRPr lang="pt-PT"/>
        </a:p>
      </dgm:t>
    </dgm:pt>
    <dgm:pt modelId="{D59AF155-C53B-4939-B08F-ACED45BC4EA0}" type="sibTrans" cxnId="{2A66E71F-2FB0-49C7-9BA1-2EF51D48F3D9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9FC1D3-4865-4802-96FB-293F6AAA715E}" type="pres">
      <dgm:prSet presAssocID="{9E28328B-5C4C-4AE5-A4B4-95DE8536394E}" presName="spacer" presStyleCnt="0"/>
      <dgm:spPr/>
    </dgm:pt>
    <dgm:pt modelId="{75488508-5E51-49E8-8DB9-B691F3158A99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706BE5-D970-4765-A216-BD9CE14FED18}" type="pres">
      <dgm:prSet presAssocID="{163BC180-82DA-4DAB-991C-480DEAC927D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CD179E8-8EDF-45BD-AA7F-04B7AF5D34C2}" type="presOf" srcId="{163BC180-82DA-4DAB-991C-480DEAC927D6}" destId="{75488508-5E51-49E8-8DB9-B691F3158A99}" srcOrd="0" destOrd="0" presId="urn:microsoft.com/office/officeart/2005/8/layout/vList2"/>
    <dgm:cxn modelId="{2FC0C6E5-9083-43C8-A0D5-F745E04D54E1}" srcId="{163BC180-82DA-4DAB-991C-480DEAC927D6}" destId="{1A85E038-60C3-4F6F-B812-51FE66D6B99E}" srcOrd="3" destOrd="0" parTransId="{CC237B5F-6C63-4C98-BA48-99AE3F247DAA}" sibTransId="{A0C3DC2F-CF4D-4AF5-ACEA-6EA4749E14E7}"/>
    <dgm:cxn modelId="{94EA81B8-4F9F-4B8E-88F7-3E1DA2907041}" type="presOf" srcId="{EF0D08DD-A8F3-401D-8482-3B03E52DC26A}" destId="{2EE0E973-0D14-4742-885E-8DB714FA20E6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E62EE663-EB86-4011-B45B-D5DA2D463752}" srcId="{163BC180-82DA-4DAB-991C-480DEAC927D6}" destId="{BF10AA9B-16F6-42E4-85A6-66B047E2E1C6}" srcOrd="1" destOrd="0" parTransId="{56655093-5651-4567-AA86-354E4A60484F}" sibTransId="{216E426F-2D3D-425B-9421-B2797DEA4818}"/>
    <dgm:cxn modelId="{1820DA92-FAF2-469D-9DEB-AB487188A597}" type="presOf" srcId="{1CFBEA23-FAFC-4AA8-ADF6-25CE1BF35192}" destId="{D2706BE5-D970-4765-A216-BD9CE14FED18}" srcOrd="0" destOrd="0" presId="urn:microsoft.com/office/officeart/2005/8/layout/vList2"/>
    <dgm:cxn modelId="{777F341E-A555-4937-89B0-FB12E0B4E42A}" type="presOf" srcId="{E2230A68-6AF5-4FCF-97AD-36F56F0D87BB}" destId="{68EE4DE1-C4D9-4A16-B785-E06B08150737}" srcOrd="0" destOrd="0" presId="urn:microsoft.com/office/officeart/2005/8/layout/vList2"/>
    <dgm:cxn modelId="{990764EA-2927-4603-87ED-7A6AC8F2F8CE}" type="presOf" srcId="{1A85E038-60C3-4F6F-B812-51FE66D6B99E}" destId="{D2706BE5-D970-4765-A216-BD9CE14FED18}" srcOrd="0" destOrd="3" presId="urn:microsoft.com/office/officeart/2005/8/layout/vList2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2A66E71F-2FB0-49C7-9BA1-2EF51D48F3D9}" srcId="{163BC180-82DA-4DAB-991C-480DEAC927D6}" destId="{919E41F8-4F54-4521-973F-2C628570E43C}" srcOrd="2" destOrd="0" parTransId="{69829C54-73B7-44FC-ABAA-9373BF1E8847}" sibTransId="{D59AF155-C53B-4939-B08F-ACED45BC4EA0}"/>
    <dgm:cxn modelId="{35BFD97E-EC38-43FE-99B8-C4E123E17A05}" srcId="{163BC180-82DA-4DAB-991C-480DEAC927D6}" destId="{1CFBEA23-FAFC-4AA8-ADF6-25CE1BF35192}" srcOrd="0" destOrd="0" parTransId="{213BE1F5-CEBE-46F8-BF1E-0EE1C9737361}" sibTransId="{DCC8C53C-AC62-4222-96D9-12633AF26811}"/>
    <dgm:cxn modelId="{A845E2E9-8038-4E0B-904F-E8BA90B5547A}" type="presOf" srcId="{BF10AA9B-16F6-42E4-85A6-66B047E2E1C6}" destId="{D2706BE5-D970-4765-A216-BD9CE14FED18}" srcOrd="0" destOrd="1" presId="urn:microsoft.com/office/officeart/2005/8/layout/vList2"/>
    <dgm:cxn modelId="{3723A3C0-C355-4A23-BC96-3BEEC1B049EB}" type="presOf" srcId="{919E41F8-4F54-4521-973F-2C628570E43C}" destId="{D2706BE5-D970-4765-A216-BD9CE14FED18}" srcOrd="0" destOrd="2" presId="urn:microsoft.com/office/officeart/2005/8/layout/vList2"/>
    <dgm:cxn modelId="{6416CAE9-B55B-4CE7-A702-ABE4B0D573D2}" type="presParOf" srcId="{68EE4DE1-C4D9-4A16-B785-E06B08150737}" destId="{2EE0E973-0D14-4742-885E-8DB714FA20E6}" srcOrd="0" destOrd="0" presId="urn:microsoft.com/office/officeart/2005/8/layout/vList2"/>
    <dgm:cxn modelId="{4E7F976F-571E-4402-991B-B3E10C2F75C1}" type="presParOf" srcId="{68EE4DE1-C4D9-4A16-B785-E06B08150737}" destId="{B69FC1D3-4865-4802-96FB-293F6AAA715E}" srcOrd="1" destOrd="0" presId="urn:microsoft.com/office/officeart/2005/8/layout/vList2"/>
    <dgm:cxn modelId="{CF32B25D-64C6-460C-B3E3-B137B977E161}" type="presParOf" srcId="{68EE4DE1-C4D9-4A16-B785-E06B08150737}" destId="{75488508-5E51-49E8-8DB9-B691F3158A99}" srcOrd="2" destOrd="0" presId="urn:microsoft.com/office/officeart/2005/8/layout/vList2"/>
    <dgm:cxn modelId="{7EFEB4D9-CCB2-466B-AE69-9E4DE1364AE0}" type="presParOf" srcId="{68EE4DE1-C4D9-4A16-B785-E06B08150737}" destId="{D2706BE5-D970-4765-A216-BD9CE14FED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800" dirty="0" smtClean="0"/>
            <a:t>Parcerias estratégicas (AC2)</a:t>
          </a:r>
          <a:endParaRPr lang="pt-PT" sz="28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3900" dirty="0" smtClean="0"/>
            <a:t>Atividades </a:t>
          </a:r>
          <a:r>
            <a:rPr lang="pt-PT" sz="2000" dirty="0" smtClean="0"/>
            <a:t>(n/a parcerias específicas só ESCOLAS)</a:t>
          </a:r>
          <a:endParaRPr lang="pt-PT" sz="20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1CFBEA23-FAFC-4AA8-ADF6-25CE1BF35192}">
      <dgm:prSet phldrT="[Texto]" custT="1"/>
      <dgm:spPr/>
      <dgm:t>
        <a:bodyPr/>
        <a:lstStyle/>
        <a:p>
          <a:endParaRPr lang="pt-PT" sz="2000" dirty="0">
            <a:latin typeface="+mn-lt"/>
          </a:endParaRPr>
        </a:p>
      </dgm:t>
    </dgm:pt>
    <dgm:pt modelId="{213BE1F5-CEBE-46F8-BF1E-0EE1C9737361}" type="parTrans" cxnId="{35BFD97E-EC38-43FE-99B8-C4E123E17A05}">
      <dgm:prSet/>
      <dgm:spPr/>
      <dgm:t>
        <a:bodyPr/>
        <a:lstStyle/>
        <a:p>
          <a:endParaRPr lang="pt-PT"/>
        </a:p>
      </dgm:t>
    </dgm:pt>
    <dgm:pt modelId="{DCC8C53C-AC62-4222-96D9-12633AF26811}" type="sibTrans" cxnId="{35BFD97E-EC38-43FE-99B8-C4E123E17A05}">
      <dgm:prSet/>
      <dgm:spPr/>
      <dgm:t>
        <a:bodyPr/>
        <a:lstStyle/>
        <a:p>
          <a:endParaRPr lang="pt-PT"/>
        </a:p>
      </dgm:t>
    </dgm:pt>
    <dgm:pt modelId="{AD57EFC9-585B-4316-A570-220783D8312C}">
      <dgm:prSet custT="1"/>
      <dgm:spPr/>
      <dgm:t>
        <a:bodyPr/>
        <a:lstStyle/>
        <a:p>
          <a:r>
            <a:rPr lang="pt-PT" sz="2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Produção intelectual</a:t>
          </a:r>
          <a:r>
            <a:rPr lang="pt-PT" sz="2800" dirty="0" smtClean="0">
              <a:solidFill>
                <a:schemeClr val="tx2">
                  <a:lumMod val="50000"/>
                </a:schemeClr>
              </a:solidFill>
              <a:latin typeface="+mn-lt"/>
            </a:rPr>
            <a:t>: produção e desenvolvimento de tecnologias, ferramentas, estudos, …</a:t>
          </a:r>
        </a:p>
      </dgm:t>
    </dgm:pt>
    <dgm:pt modelId="{0AEB6B7E-ED00-4D46-8B9D-3E35818C7858}" type="parTrans" cxnId="{2B62F89E-0E72-4C8E-BB69-5F35E2D8679D}">
      <dgm:prSet/>
      <dgm:spPr/>
      <dgm:t>
        <a:bodyPr/>
        <a:lstStyle/>
        <a:p>
          <a:endParaRPr lang="pt-PT"/>
        </a:p>
      </dgm:t>
    </dgm:pt>
    <dgm:pt modelId="{CA348E42-FD4A-43C7-A5BB-38C0E1A7744F}" type="sibTrans" cxnId="{2B62F89E-0E72-4C8E-BB69-5F35E2D8679D}">
      <dgm:prSet/>
      <dgm:spPr/>
      <dgm:t>
        <a:bodyPr/>
        <a:lstStyle/>
        <a:p>
          <a:endParaRPr lang="pt-PT"/>
        </a:p>
      </dgm:t>
    </dgm:pt>
    <dgm:pt modelId="{C1D46674-B309-4BF0-8ED8-F3E82DC0834E}">
      <dgm:prSet custT="1"/>
      <dgm:spPr/>
      <dgm:t>
        <a:bodyPr/>
        <a:lstStyle/>
        <a:p>
          <a:r>
            <a:rPr lang="pt-PT" sz="2800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multiplicadores </a:t>
          </a:r>
          <a:r>
            <a:rPr lang="pt-PT" sz="2800" b="0" dirty="0" smtClean="0">
              <a:solidFill>
                <a:schemeClr val="tx2">
                  <a:lumMod val="50000"/>
                </a:schemeClr>
              </a:solidFill>
              <a:latin typeface="+mn-lt"/>
            </a:rPr>
            <a:t>para divulgar a produção intelectual</a:t>
          </a:r>
        </a:p>
      </dgm:t>
    </dgm:pt>
    <dgm:pt modelId="{98AF6A50-F2E7-4854-8F84-FDAEFBECF61F}" type="parTrans" cxnId="{4C5102C3-495B-4DE5-87AC-BA8DF88958D5}">
      <dgm:prSet/>
      <dgm:spPr/>
      <dgm:t>
        <a:bodyPr/>
        <a:lstStyle/>
        <a:p>
          <a:endParaRPr lang="pt-PT"/>
        </a:p>
      </dgm:t>
    </dgm:pt>
    <dgm:pt modelId="{2BAA6C54-2B71-40CF-89B3-F6FD45A3C44B}" type="sibTrans" cxnId="{4C5102C3-495B-4DE5-87AC-BA8DF88958D5}">
      <dgm:prSet/>
      <dgm:spPr/>
      <dgm:t>
        <a:bodyPr/>
        <a:lstStyle/>
        <a:p>
          <a:endParaRPr lang="pt-PT"/>
        </a:p>
      </dgm:t>
    </dgm:pt>
    <dgm:pt modelId="{F37D0F24-867C-4C58-934D-8E17BA1D8538}">
      <dgm:prSet custT="1"/>
      <dgm:spPr/>
      <dgm:t>
        <a:bodyPr/>
        <a:lstStyle/>
        <a:p>
          <a:endParaRPr lang="pt-PT" sz="2800" dirty="0" smtClean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A08AF672-6511-40A2-B2BB-A8E7ABF6A499}" type="parTrans" cxnId="{85D3534B-0EFC-4C13-9462-1C4BE87BA9EB}">
      <dgm:prSet/>
      <dgm:spPr/>
      <dgm:t>
        <a:bodyPr/>
        <a:lstStyle/>
        <a:p>
          <a:endParaRPr lang="pt-PT"/>
        </a:p>
      </dgm:t>
    </dgm:pt>
    <dgm:pt modelId="{DE414D95-C344-4DCD-9E1B-2AB7F5DA2F11}" type="sibTrans" cxnId="{85D3534B-0EFC-4C13-9462-1C4BE87BA9EB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9FC1D3-4865-4802-96FB-293F6AAA715E}" type="pres">
      <dgm:prSet presAssocID="{9E28328B-5C4C-4AE5-A4B4-95DE8536394E}" presName="spacer" presStyleCnt="0"/>
      <dgm:spPr/>
    </dgm:pt>
    <dgm:pt modelId="{75488508-5E51-49E8-8DB9-B691F3158A99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706BE5-D970-4765-A216-BD9CE14FED18}" type="pres">
      <dgm:prSet presAssocID="{163BC180-82DA-4DAB-991C-480DEAC927D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B62F89E-0E72-4C8E-BB69-5F35E2D8679D}" srcId="{163BC180-82DA-4DAB-991C-480DEAC927D6}" destId="{AD57EFC9-585B-4316-A570-220783D8312C}" srcOrd="1" destOrd="0" parTransId="{0AEB6B7E-ED00-4D46-8B9D-3E35818C7858}" sibTransId="{CA348E42-FD4A-43C7-A5BB-38C0E1A7744F}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C38846FB-A8E3-44A2-B036-82A4B9A38A8A}" type="presOf" srcId="{EF0D08DD-A8F3-401D-8482-3B03E52DC26A}" destId="{2EE0E973-0D14-4742-885E-8DB714FA20E6}" srcOrd="0" destOrd="0" presId="urn:microsoft.com/office/officeart/2005/8/layout/vList2"/>
    <dgm:cxn modelId="{B3A24F0A-D2BB-4489-8809-F8F63A6E3CC4}" type="presOf" srcId="{AD57EFC9-585B-4316-A570-220783D8312C}" destId="{D2706BE5-D970-4765-A216-BD9CE14FED18}" srcOrd="0" destOrd="1" presId="urn:microsoft.com/office/officeart/2005/8/layout/vList2"/>
    <dgm:cxn modelId="{17B75B86-9840-4AE2-A43A-97BE93CD3532}" type="presOf" srcId="{C1D46674-B309-4BF0-8ED8-F3E82DC0834E}" destId="{D2706BE5-D970-4765-A216-BD9CE14FED18}" srcOrd="0" destOrd="3" presId="urn:microsoft.com/office/officeart/2005/8/layout/vList2"/>
    <dgm:cxn modelId="{3C6453CD-6E88-4C93-9A13-454F85D84624}" type="presOf" srcId="{1CFBEA23-FAFC-4AA8-ADF6-25CE1BF35192}" destId="{D2706BE5-D970-4765-A216-BD9CE14FED18}" srcOrd="0" destOrd="0" presId="urn:microsoft.com/office/officeart/2005/8/layout/vList2"/>
    <dgm:cxn modelId="{2D4C563B-7271-493D-96A7-97F44808A9F1}" type="presOf" srcId="{163BC180-82DA-4DAB-991C-480DEAC927D6}" destId="{75488508-5E51-49E8-8DB9-B691F3158A99}" srcOrd="0" destOrd="0" presId="urn:microsoft.com/office/officeart/2005/8/layout/vList2"/>
    <dgm:cxn modelId="{7852F1BA-8BA4-4FFF-937B-D2E2BF0977EE}" type="presOf" srcId="{E2230A68-6AF5-4FCF-97AD-36F56F0D87BB}" destId="{68EE4DE1-C4D9-4A16-B785-E06B08150737}" srcOrd="0" destOrd="0" presId="urn:microsoft.com/office/officeart/2005/8/layout/vList2"/>
    <dgm:cxn modelId="{4C5102C3-495B-4DE5-87AC-BA8DF88958D5}" srcId="{163BC180-82DA-4DAB-991C-480DEAC927D6}" destId="{C1D46674-B309-4BF0-8ED8-F3E82DC0834E}" srcOrd="3" destOrd="0" parTransId="{98AF6A50-F2E7-4854-8F84-FDAEFBECF61F}" sibTransId="{2BAA6C54-2B71-40CF-89B3-F6FD45A3C44B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2A393085-2E9B-4364-B383-A16D0CDCE67C}" type="presOf" srcId="{F37D0F24-867C-4C58-934D-8E17BA1D8538}" destId="{D2706BE5-D970-4765-A216-BD9CE14FED18}" srcOrd="0" destOrd="2" presId="urn:microsoft.com/office/officeart/2005/8/layout/vList2"/>
    <dgm:cxn modelId="{35BFD97E-EC38-43FE-99B8-C4E123E17A05}" srcId="{163BC180-82DA-4DAB-991C-480DEAC927D6}" destId="{1CFBEA23-FAFC-4AA8-ADF6-25CE1BF35192}" srcOrd="0" destOrd="0" parTransId="{213BE1F5-CEBE-46F8-BF1E-0EE1C9737361}" sibTransId="{DCC8C53C-AC62-4222-96D9-12633AF26811}"/>
    <dgm:cxn modelId="{85D3534B-0EFC-4C13-9462-1C4BE87BA9EB}" srcId="{163BC180-82DA-4DAB-991C-480DEAC927D6}" destId="{F37D0F24-867C-4C58-934D-8E17BA1D8538}" srcOrd="2" destOrd="0" parTransId="{A08AF672-6511-40A2-B2BB-A8E7ABF6A499}" sibTransId="{DE414D95-C344-4DCD-9E1B-2AB7F5DA2F11}"/>
    <dgm:cxn modelId="{4FFB0E2E-E9EB-419B-8381-0990B4202EA4}" type="presParOf" srcId="{68EE4DE1-C4D9-4A16-B785-E06B08150737}" destId="{2EE0E973-0D14-4742-885E-8DB714FA20E6}" srcOrd="0" destOrd="0" presId="urn:microsoft.com/office/officeart/2005/8/layout/vList2"/>
    <dgm:cxn modelId="{7D369BE7-E5A9-48B4-B2D2-5630ECE24A20}" type="presParOf" srcId="{68EE4DE1-C4D9-4A16-B785-E06B08150737}" destId="{B69FC1D3-4865-4802-96FB-293F6AAA715E}" srcOrd="1" destOrd="0" presId="urn:microsoft.com/office/officeart/2005/8/layout/vList2"/>
    <dgm:cxn modelId="{42B7AA9E-6C37-4A4D-B264-6EA3392D2FD9}" type="presParOf" srcId="{68EE4DE1-C4D9-4A16-B785-E06B08150737}" destId="{75488508-5E51-49E8-8DB9-B691F3158A99}" srcOrd="2" destOrd="0" presId="urn:microsoft.com/office/officeart/2005/8/layout/vList2"/>
    <dgm:cxn modelId="{4E185D43-B08A-4B5D-A3E1-3149C38D1CE6}" type="presParOf" srcId="{68EE4DE1-C4D9-4A16-B785-E06B08150737}" destId="{D2706BE5-D970-4765-A216-BD9CE14FED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000" b="1" dirty="0" smtClean="0"/>
            <a:t>FINANCIAMENTO:  CUSTOS  elegíveis</a:t>
          </a:r>
          <a:endParaRPr lang="pt-PT" sz="2000" b="1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Gestão do projeto (máximo financiado: 10 parceiros)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66327037-00E8-43B5-857A-A862A0F49DA6}">
      <dgm:prSet phldrT="[Texto]" custT="1"/>
      <dgm:spPr/>
      <dgm:t>
        <a:bodyPr/>
        <a:lstStyle/>
        <a:p>
          <a:r>
            <a:rPr lang="pt-PT" sz="2400" dirty="0" smtClean="0"/>
            <a:t>Produções intelectuais (p/</a:t>
          </a:r>
          <a:r>
            <a:rPr lang="pt-PT" sz="2400" dirty="0" err="1" smtClean="0"/>
            <a:t>pax</a:t>
          </a:r>
          <a:r>
            <a:rPr lang="pt-PT" sz="2400" dirty="0" smtClean="0"/>
            <a:t>, p/dia de trabalho) </a:t>
          </a:r>
          <a:r>
            <a:rPr lang="pt-PT" sz="2000" dirty="0" smtClean="0">
              <a:solidFill>
                <a:srgbClr val="FF0000"/>
              </a:solidFill>
            </a:rPr>
            <a:t>n/a projetos específicos de escolas</a:t>
          </a:r>
          <a:endParaRPr lang="pt-PT" sz="2000" dirty="0">
            <a:solidFill>
              <a:srgbClr val="FF0000"/>
            </a:solidFill>
          </a:endParaRPr>
        </a:p>
      </dgm:t>
    </dgm:pt>
    <dgm:pt modelId="{B9EF4F05-799D-4FA5-9EF4-9B46B398C0E8}" type="parTrans" cxnId="{8D87898E-605E-4291-B543-64DA01E49016}">
      <dgm:prSet/>
      <dgm:spPr/>
      <dgm:t>
        <a:bodyPr/>
        <a:lstStyle/>
        <a:p>
          <a:endParaRPr lang="pt-PT"/>
        </a:p>
      </dgm:t>
    </dgm:pt>
    <dgm:pt modelId="{112EE224-D7F4-4885-A1D2-8322BAACF96E}" type="sibTrans" cxnId="{8D87898E-605E-4291-B543-64DA01E49016}">
      <dgm:prSet/>
      <dgm:spPr/>
      <dgm:t>
        <a:bodyPr/>
        <a:lstStyle/>
        <a:p>
          <a:endParaRPr lang="pt-PT"/>
        </a:p>
      </dgm:t>
    </dgm:pt>
    <dgm:pt modelId="{98CAAF6C-0EB7-4943-8CD2-1B364446E4AB}">
      <dgm:prSet phldrT="[Texto]" custT="1"/>
      <dgm:spPr/>
      <dgm:t>
        <a:bodyPr/>
        <a:lstStyle/>
        <a:p>
          <a:r>
            <a:rPr lang="pt-PT" sz="2400" dirty="0" smtClean="0"/>
            <a:t>Eventos multiplicadores (p/participante) </a:t>
          </a:r>
          <a:r>
            <a:rPr lang="pt-PT" sz="2000" dirty="0" smtClean="0">
              <a:solidFill>
                <a:srgbClr val="FF0000"/>
              </a:solidFill>
            </a:rPr>
            <a:t>n/a projetos específicos de escolas</a:t>
          </a:r>
          <a:endParaRPr lang="pt-PT" sz="2000" dirty="0">
            <a:solidFill>
              <a:srgbClr val="FF0000"/>
            </a:solidFill>
          </a:endParaRPr>
        </a:p>
      </dgm:t>
    </dgm:pt>
    <dgm:pt modelId="{472365F3-7DDD-44C5-9BF2-DF961D7F6CE8}" type="sibTrans" cxnId="{63B81E9E-8EF2-4F7B-A77B-2F416FBFE41B}">
      <dgm:prSet/>
      <dgm:spPr/>
      <dgm:t>
        <a:bodyPr/>
        <a:lstStyle/>
        <a:p>
          <a:endParaRPr lang="pt-PT"/>
        </a:p>
      </dgm:t>
    </dgm:pt>
    <dgm:pt modelId="{152CE745-2E33-4CFE-8651-8D068C878970}" type="parTrans" cxnId="{63B81E9E-8EF2-4F7B-A77B-2F416FBFE41B}">
      <dgm:prSet/>
      <dgm:spPr/>
      <dgm:t>
        <a:bodyPr/>
        <a:lstStyle/>
        <a:p>
          <a:endParaRPr lang="pt-PT"/>
        </a:p>
      </dgm:t>
    </dgm:pt>
    <dgm:pt modelId="{96884881-420C-4B2C-ABB7-C41780E84654}">
      <dgm:prSet phldrT="[Texto]" custT="1"/>
      <dgm:spPr/>
      <dgm:t>
        <a:bodyPr/>
        <a:lstStyle/>
        <a:p>
          <a:r>
            <a:rPr lang="pt-PT" sz="2400" dirty="0" smtClean="0"/>
            <a:t>Mobilidade de longa e curta duração</a:t>
          </a:r>
          <a:endParaRPr lang="pt-PT" sz="2400" dirty="0"/>
        </a:p>
      </dgm:t>
    </dgm:pt>
    <dgm:pt modelId="{F657E653-1CA7-490B-AE09-533427E11CFE}" type="parTrans" cxnId="{D128B500-8DC7-4599-9222-AEE882475809}">
      <dgm:prSet/>
      <dgm:spPr/>
      <dgm:t>
        <a:bodyPr/>
        <a:lstStyle/>
        <a:p>
          <a:endParaRPr lang="pt-PT"/>
        </a:p>
      </dgm:t>
    </dgm:pt>
    <dgm:pt modelId="{B87538B0-D9B1-4CD5-8F7F-FA9339D267FA}" type="sibTrans" cxnId="{D128B500-8DC7-4599-9222-AEE882475809}">
      <dgm:prSet/>
      <dgm:spPr/>
      <dgm:t>
        <a:bodyPr/>
        <a:lstStyle/>
        <a:p>
          <a:endParaRPr lang="pt-PT"/>
        </a:p>
      </dgm:t>
    </dgm:pt>
    <dgm:pt modelId="{5F417812-4AA4-4D18-9291-C0631CEB9A2D}">
      <dgm:prSet phldrT="[Texto]" custT="1"/>
      <dgm:spPr/>
      <dgm:t>
        <a:bodyPr/>
        <a:lstStyle/>
        <a:p>
          <a:r>
            <a:rPr lang="pt-PT" sz="2400" dirty="0" smtClean="0"/>
            <a:t>Reuniões transnacionais (p/participante, p/reunião)</a:t>
          </a:r>
          <a:endParaRPr lang="pt-PT" sz="2400" dirty="0"/>
        </a:p>
      </dgm:t>
    </dgm:pt>
    <dgm:pt modelId="{90450D4F-4493-4D4B-AE6C-7FC59D189788}" type="parTrans" cxnId="{693B35CD-E58D-4222-8B47-80D48DF8444B}">
      <dgm:prSet/>
      <dgm:spPr/>
      <dgm:t>
        <a:bodyPr/>
        <a:lstStyle/>
        <a:p>
          <a:endParaRPr lang="pt-PT"/>
        </a:p>
      </dgm:t>
    </dgm:pt>
    <dgm:pt modelId="{BE42F9FF-0A89-4B19-8AF8-DEF9E80E6824}" type="sibTrans" cxnId="{693B35CD-E58D-4222-8B47-80D48DF8444B}">
      <dgm:prSet/>
      <dgm:spPr/>
      <dgm:t>
        <a:bodyPr/>
        <a:lstStyle/>
        <a:p>
          <a:endParaRPr lang="pt-PT"/>
        </a:p>
      </dgm:t>
    </dgm:pt>
    <dgm:pt modelId="{EEE4DDFA-7194-42A9-8D48-A86ACCBC3337}" type="pres">
      <dgm:prSet presAssocID="{E2230A68-6AF5-4FCF-97AD-36F56F0D8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D0F709-B628-4C30-9CEC-F52B7D7EFAE6}" type="pres">
      <dgm:prSet presAssocID="{EF0D08DD-A8F3-401D-8482-3B03E52DC26A}" presName="parentLin" presStyleCnt="0"/>
      <dgm:spPr/>
    </dgm:pt>
    <dgm:pt modelId="{4796A803-B2CA-4850-B191-5E07441A888F}" type="pres">
      <dgm:prSet presAssocID="{EF0D08DD-A8F3-401D-8482-3B03E52DC26A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FCE569D6-21E3-4D80-A645-39965972BB97}" type="pres">
      <dgm:prSet presAssocID="{EF0D08DD-A8F3-401D-8482-3B03E52DC26A}" presName="parentText" presStyleLbl="node1" presStyleIdx="0" presStyleCnt="1" custScaleX="145125" custScaleY="41462" custLinFactNeighborX="-58994" custLinFactNeighborY="-3418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445846-49E5-435A-BBE1-A2453924A672}" type="pres">
      <dgm:prSet presAssocID="{EF0D08DD-A8F3-401D-8482-3B03E52DC26A}" presName="negativeSpace" presStyleCnt="0"/>
      <dgm:spPr/>
    </dgm:pt>
    <dgm:pt modelId="{5C5876FB-128F-496C-82DE-B8528DCFE11D}" type="pres">
      <dgm:prSet presAssocID="{EF0D08DD-A8F3-401D-8482-3B03E52DC26A}" presName="childText" presStyleLbl="conFgAcc1" presStyleIdx="0" presStyleCnt="1" custScaleX="92661" custScaleY="76819" custLinFactNeighborX="3211" custLinFactNeighborY="466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60EA712-2460-424E-B18D-0F6F6629ED18}" type="presOf" srcId="{163BC180-82DA-4DAB-991C-480DEAC927D6}" destId="{5C5876FB-128F-496C-82DE-B8528DCFE11D}" srcOrd="0" destOrd="0" presId="urn:microsoft.com/office/officeart/2005/8/layout/list1"/>
    <dgm:cxn modelId="{63B81E9E-8EF2-4F7B-A77B-2F416FBFE41B}" srcId="{EF0D08DD-A8F3-401D-8482-3B03E52DC26A}" destId="{98CAAF6C-0EB7-4943-8CD2-1B364446E4AB}" srcOrd="3" destOrd="0" parTransId="{152CE745-2E33-4CFE-8651-8D068C878970}" sibTransId="{472365F3-7DDD-44C5-9BF2-DF961D7F6CE8}"/>
    <dgm:cxn modelId="{3E7DEF48-B61D-49EE-9A0A-8BF1917EBF8F}" type="presOf" srcId="{96884881-420C-4B2C-ABB7-C41780E84654}" destId="{5C5876FB-128F-496C-82DE-B8528DCFE11D}" srcOrd="0" destOrd="4" presId="urn:microsoft.com/office/officeart/2005/8/layout/list1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93B35CD-E58D-4222-8B47-80D48DF8444B}" srcId="{EF0D08DD-A8F3-401D-8482-3B03E52DC26A}" destId="{5F417812-4AA4-4D18-9291-C0631CEB9A2D}" srcOrd="1" destOrd="0" parTransId="{90450D4F-4493-4D4B-AE6C-7FC59D189788}" sibTransId="{BE42F9FF-0A89-4B19-8AF8-DEF9E80E6824}"/>
    <dgm:cxn modelId="{69958399-DD2C-4767-9ED0-72613466C976}" type="presOf" srcId="{E2230A68-6AF5-4FCF-97AD-36F56F0D87BB}" destId="{EEE4DDFA-7194-42A9-8D48-A86ACCBC3337}" srcOrd="0" destOrd="0" presId="urn:microsoft.com/office/officeart/2005/8/layout/list1"/>
    <dgm:cxn modelId="{8D87898E-605E-4291-B543-64DA01E49016}" srcId="{EF0D08DD-A8F3-401D-8482-3B03E52DC26A}" destId="{66327037-00E8-43B5-857A-A862A0F49DA6}" srcOrd="2" destOrd="0" parTransId="{B9EF4F05-799D-4FA5-9EF4-9B46B398C0E8}" sibTransId="{112EE224-D7F4-4885-A1D2-8322BAACF96E}"/>
    <dgm:cxn modelId="{5B24A4A4-5CD5-4530-9AE9-7A362EDDEEEB}" type="presOf" srcId="{98CAAF6C-0EB7-4943-8CD2-1B364446E4AB}" destId="{5C5876FB-128F-496C-82DE-B8528DCFE11D}" srcOrd="0" destOrd="3" presId="urn:microsoft.com/office/officeart/2005/8/layout/list1"/>
    <dgm:cxn modelId="{925232C4-D532-4F29-9153-6EE25FDB0ADA}" type="presOf" srcId="{EF0D08DD-A8F3-401D-8482-3B03E52DC26A}" destId="{4796A803-B2CA-4850-B191-5E07441A888F}" srcOrd="0" destOrd="0" presId="urn:microsoft.com/office/officeart/2005/8/layout/list1"/>
    <dgm:cxn modelId="{8D976893-3FC8-4825-9164-DBDD3F58F462}" type="presOf" srcId="{5F417812-4AA4-4D18-9291-C0631CEB9A2D}" destId="{5C5876FB-128F-496C-82DE-B8528DCFE11D}" srcOrd="0" destOrd="1" presId="urn:microsoft.com/office/officeart/2005/8/layout/list1"/>
    <dgm:cxn modelId="{D128B500-8DC7-4599-9222-AEE882475809}" srcId="{EF0D08DD-A8F3-401D-8482-3B03E52DC26A}" destId="{96884881-420C-4B2C-ABB7-C41780E84654}" srcOrd="4" destOrd="0" parTransId="{F657E653-1CA7-490B-AE09-533427E11CFE}" sibTransId="{B87538B0-D9B1-4CD5-8F7F-FA9339D267FA}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D760324A-13BD-4E5A-827A-75EA5D7F6F1E}" type="presOf" srcId="{EF0D08DD-A8F3-401D-8482-3B03E52DC26A}" destId="{FCE569D6-21E3-4D80-A645-39965972BB97}" srcOrd="1" destOrd="0" presId="urn:microsoft.com/office/officeart/2005/8/layout/list1"/>
    <dgm:cxn modelId="{5BA48764-109F-4010-B473-B94F980333E3}" type="presOf" srcId="{66327037-00E8-43B5-857A-A862A0F49DA6}" destId="{5C5876FB-128F-496C-82DE-B8528DCFE11D}" srcOrd="0" destOrd="2" presId="urn:microsoft.com/office/officeart/2005/8/layout/list1"/>
    <dgm:cxn modelId="{F7DD1F0F-9886-4999-9FEF-4D7C495C4D1B}" type="presParOf" srcId="{EEE4DDFA-7194-42A9-8D48-A86ACCBC3337}" destId="{EFD0F709-B628-4C30-9CEC-F52B7D7EFAE6}" srcOrd="0" destOrd="0" presId="urn:microsoft.com/office/officeart/2005/8/layout/list1"/>
    <dgm:cxn modelId="{AE72C840-66AF-4868-B909-7E0F825B9FF2}" type="presParOf" srcId="{EFD0F709-B628-4C30-9CEC-F52B7D7EFAE6}" destId="{4796A803-B2CA-4850-B191-5E07441A888F}" srcOrd="0" destOrd="0" presId="urn:microsoft.com/office/officeart/2005/8/layout/list1"/>
    <dgm:cxn modelId="{EF45F31B-1DF5-44A2-A81B-70F4BE5E737E}" type="presParOf" srcId="{EFD0F709-B628-4C30-9CEC-F52B7D7EFAE6}" destId="{FCE569D6-21E3-4D80-A645-39965972BB97}" srcOrd="1" destOrd="0" presId="urn:microsoft.com/office/officeart/2005/8/layout/list1"/>
    <dgm:cxn modelId="{635C52DC-69F8-454B-BC4B-888CABB324B4}" type="presParOf" srcId="{EEE4DDFA-7194-42A9-8D48-A86ACCBC3337}" destId="{7A445846-49E5-435A-BBE1-A2453924A672}" srcOrd="1" destOrd="0" presId="urn:microsoft.com/office/officeart/2005/8/layout/list1"/>
    <dgm:cxn modelId="{CB0CAECE-F679-4A39-A1BE-8EE740B185A8}" type="presParOf" srcId="{EEE4DDFA-7194-42A9-8D48-A86ACCBC3337}" destId="{5C5876FB-128F-496C-82DE-B8528DCFE1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F4ECB-AD1B-4099-895E-CEC35A22742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2E106C2-06C1-4277-B907-123D0755C7EB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PT" sz="1000" b="1" dirty="0" smtClean="0"/>
            <a:t>Ação-chave 1</a:t>
          </a:r>
        </a:p>
        <a:p>
          <a:pPr>
            <a:spcAft>
              <a:spcPts val="0"/>
            </a:spcAft>
          </a:pPr>
          <a:r>
            <a:rPr lang="pt-PT" sz="1400" b="1" dirty="0" smtClean="0"/>
            <a:t>Mobilidade para aprendizagem</a:t>
          </a:r>
          <a:endParaRPr lang="pt-PT" sz="1400" b="1" dirty="0"/>
        </a:p>
      </dgm:t>
    </dgm:pt>
    <dgm:pt modelId="{04291061-A9A9-4040-B15C-6BBCAB172723}" type="parTrans" cxnId="{648E8EE5-BF9B-4092-9C14-890FC7A3BB95}">
      <dgm:prSet/>
      <dgm:spPr/>
      <dgm:t>
        <a:bodyPr/>
        <a:lstStyle/>
        <a:p>
          <a:endParaRPr lang="pt-PT"/>
        </a:p>
      </dgm:t>
    </dgm:pt>
    <dgm:pt modelId="{577DCA7C-9D0A-40FF-A029-00080C2C3B69}" type="sibTrans" cxnId="{648E8EE5-BF9B-4092-9C14-890FC7A3BB95}">
      <dgm:prSet/>
      <dgm:spPr/>
      <dgm:t>
        <a:bodyPr/>
        <a:lstStyle/>
        <a:p>
          <a:endParaRPr lang="pt-PT"/>
        </a:p>
      </dgm:t>
    </dgm:pt>
    <dgm:pt modelId="{B3E7438F-0C47-427D-B4B4-20CD51955EDA}">
      <dgm:prSet phldrT="[Texto]" custT="1"/>
      <dgm:spPr/>
      <dgm:t>
        <a:bodyPr/>
        <a:lstStyle/>
        <a:p>
          <a:r>
            <a:rPr lang="pt-PT" sz="1400" b="1" dirty="0" smtClean="0"/>
            <a:t>Mobilidade de </a:t>
          </a:r>
          <a:r>
            <a:rPr lang="pt-PT" sz="1400" b="1" i="1" dirty="0" smtClean="0"/>
            <a:t>Staff</a:t>
          </a:r>
        </a:p>
      </dgm:t>
    </dgm:pt>
    <dgm:pt modelId="{F386EC5E-2F9D-4140-92E1-F20D53B803EA}" type="parTrans" cxnId="{1EAA9AE3-8AB5-4958-B57E-30FED94019D9}">
      <dgm:prSet/>
      <dgm:spPr/>
      <dgm:t>
        <a:bodyPr/>
        <a:lstStyle/>
        <a:p>
          <a:endParaRPr lang="pt-PT"/>
        </a:p>
      </dgm:t>
    </dgm:pt>
    <dgm:pt modelId="{F47C9494-A01A-4E76-88E1-E55CE6D0AADD}" type="sibTrans" cxnId="{1EAA9AE3-8AB5-4958-B57E-30FED94019D9}">
      <dgm:prSet/>
      <dgm:spPr/>
      <dgm:t>
        <a:bodyPr/>
        <a:lstStyle/>
        <a:p>
          <a:endParaRPr lang="pt-PT"/>
        </a:p>
      </dgm:t>
    </dgm:pt>
    <dgm:pt modelId="{5AEF5E08-6A89-4B5E-B3D5-0354B36A9931}">
      <dgm:prSet phldrT="[Texto]" custT="1"/>
      <dgm:spPr/>
      <dgm:t>
        <a:bodyPr/>
        <a:lstStyle/>
        <a:p>
          <a:r>
            <a:rPr lang="pt-PT" sz="1400" b="1" dirty="0" smtClean="0"/>
            <a:t>Mobilidade de estudantes</a:t>
          </a:r>
        </a:p>
      </dgm:t>
    </dgm:pt>
    <dgm:pt modelId="{1231084B-D677-43C9-B958-3502BF5BA51C}" type="parTrans" cxnId="{C5157CB9-0ED0-4C71-A4A7-AE416854B4DB}">
      <dgm:prSet/>
      <dgm:spPr/>
      <dgm:t>
        <a:bodyPr/>
        <a:lstStyle/>
        <a:p>
          <a:endParaRPr lang="pt-PT"/>
        </a:p>
      </dgm:t>
    </dgm:pt>
    <dgm:pt modelId="{40F6DABA-41AC-4B09-A23F-8350CA8F14A6}" type="sibTrans" cxnId="{C5157CB9-0ED0-4C71-A4A7-AE416854B4DB}">
      <dgm:prSet/>
      <dgm:spPr/>
      <dgm:t>
        <a:bodyPr/>
        <a:lstStyle/>
        <a:p>
          <a:endParaRPr lang="pt-PT"/>
        </a:p>
      </dgm:t>
    </dgm:pt>
    <dgm:pt modelId="{2F5F6562-9231-42DF-851D-670EA9BF9BDE}">
      <dgm:prSet phldrT="[Texto]" custT="1"/>
      <dgm:spPr/>
      <dgm:t>
        <a:bodyPr/>
        <a:lstStyle/>
        <a:p>
          <a:r>
            <a:rPr lang="pt-PT" sz="1200" b="1" dirty="0" smtClean="0"/>
            <a:t>Mestrados conjuntos</a:t>
          </a:r>
        </a:p>
        <a:p>
          <a:r>
            <a:rPr lang="pt-PT" sz="1200" b="1" dirty="0" smtClean="0"/>
            <a:t>(ERASMUS MASTER)</a:t>
          </a:r>
        </a:p>
      </dgm:t>
    </dgm:pt>
    <dgm:pt modelId="{8E832C11-8A19-4F64-9444-14AFF5617654}" type="parTrans" cxnId="{9B1BD583-4A5C-4D28-9D2B-2DC6617C02DD}">
      <dgm:prSet/>
      <dgm:spPr/>
      <dgm:t>
        <a:bodyPr/>
        <a:lstStyle/>
        <a:p>
          <a:endParaRPr lang="pt-PT"/>
        </a:p>
      </dgm:t>
    </dgm:pt>
    <dgm:pt modelId="{2F4FB12D-598D-48D0-8E60-547B0A7598AF}" type="sibTrans" cxnId="{9B1BD583-4A5C-4D28-9D2B-2DC6617C02DD}">
      <dgm:prSet/>
      <dgm:spPr/>
      <dgm:t>
        <a:bodyPr/>
        <a:lstStyle/>
        <a:p>
          <a:endParaRPr lang="pt-PT"/>
        </a:p>
      </dgm:t>
    </dgm:pt>
    <dgm:pt modelId="{14755644-D3F5-4BD5-A92D-20DB1C5B48BA}">
      <dgm:prSet phldrT="[Texto]" custT="1"/>
      <dgm:spPr/>
      <dgm:t>
        <a:bodyPr/>
        <a:lstStyle/>
        <a:p>
          <a:r>
            <a:rPr lang="pt-PT" sz="1400" b="1" dirty="0" smtClean="0"/>
            <a:t>Mobilidade de jovens</a:t>
          </a:r>
        </a:p>
      </dgm:t>
    </dgm:pt>
    <dgm:pt modelId="{61A6C6F1-E7C7-45E2-BA57-1C7EF611CC9D}" type="parTrans" cxnId="{53F5FC0B-35F7-45F9-9E61-6A5C8D2FAC07}">
      <dgm:prSet/>
      <dgm:spPr/>
      <dgm:t>
        <a:bodyPr/>
        <a:lstStyle/>
        <a:p>
          <a:endParaRPr lang="pt-PT"/>
        </a:p>
      </dgm:t>
    </dgm:pt>
    <dgm:pt modelId="{B373BCE0-6C89-45BF-8358-83470EA7234F}" type="sibTrans" cxnId="{53F5FC0B-35F7-45F9-9E61-6A5C8D2FAC07}">
      <dgm:prSet/>
      <dgm:spPr/>
      <dgm:t>
        <a:bodyPr/>
        <a:lstStyle/>
        <a:p>
          <a:endParaRPr lang="pt-PT"/>
        </a:p>
      </dgm:t>
    </dgm:pt>
    <dgm:pt modelId="{4ADDE5F7-885D-40EA-A6EB-30F2232E740D}" type="pres">
      <dgm:prSet presAssocID="{BF5F4ECB-AD1B-4099-895E-CEC35A22742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20951-D2C9-428A-92DF-96CAA70CD34C}" type="pres">
      <dgm:prSet presAssocID="{D2E106C2-06C1-4277-B907-123D0755C7EB}" presName="hierRoot1" presStyleCnt="0">
        <dgm:presLayoutVars>
          <dgm:hierBranch val="init"/>
        </dgm:presLayoutVars>
      </dgm:prSet>
      <dgm:spPr/>
    </dgm:pt>
    <dgm:pt modelId="{E280D405-F1C9-4BA1-ADD9-4B38AA570D1D}" type="pres">
      <dgm:prSet presAssocID="{D2E106C2-06C1-4277-B907-123D0755C7EB}" presName="rootComposite1" presStyleCnt="0"/>
      <dgm:spPr/>
    </dgm:pt>
    <dgm:pt modelId="{F4E4881A-2F22-4B81-996B-C31BD2D3DDF8}" type="pres">
      <dgm:prSet presAssocID="{D2E106C2-06C1-4277-B907-123D0755C7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673AA68-F4EA-48C4-B937-02BEC653FCDC}" type="pres">
      <dgm:prSet presAssocID="{D2E106C2-06C1-4277-B907-123D0755C7EB}" presName="topArc1" presStyleLbl="parChTrans1D1" presStyleIdx="0" presStyleCnt="10"/>
      <dgm:spPr/>
    </dgm:pt>
    <dgm:pt modelId="{7EFBC8EF-E44F-41D6-80FE-3B9B9B9E7044}" type="pres">
      <dgm:prSet presAssocID="{D2E106C2-06C1-4277-B907-123D0755C7EB}" presName="bottomArc1" presStyleLbl="parChTrans1D1" presStyleIdx="1" presStyleCnt="10"/>
      <dgm:spPr/>
    </dgm:pt>
    <dgm:pt modelId="{B70468E5-4055-47EC-8007-72F5C8D4D9E6}" type="pres">
      <dgm:prSet presAssocID="{D2E106C2-06C1-4277-B907-123D0755C7EB}" presName="topConnNode1" presStyleLbl="node1" presStyleIdx="0" presStyleCnt="0"/>
      <dgm:spPr/>
      <dgm:t>
        <a:bodyPr/>
        <a:lstStyle/>
        <a:p>
          <a:endParaRPr lang="pt-PT"/>
        </a:p>
      </dgm:t>
    </dgm:pt>
    <dgm:pt modelId="{0F9372AF-4E8A-4CA7-BC65-9604FB8C8D3C}" type="pres">
      <dgm:prSet presAssocID="{D2E106C2-06C1-4277-B907-123D0755C7EB}" presName="hierChild2" presStyleCnt="0"/>
      <dgm:spPr/>
    </dgm:pt>
    <dgm:pt modelId="{371D31C7-ED3E-44A6-95E5-6DC0A8C30945}" type="pres">
      <dgm:prSet presAssocID="{F386EC5E-2F9D-4140-92E1-F20D53B803EA}" presName="Name28" presStyleLbl="parChTrans1D2" presStyleIdx="0" presStyleCnt="4"/>
      <dgm:spPr/>
      <dgm:t>
        <a:bodyPr/>
        <a:lstStyle/>
        <a:p>
          <a:endParaRPr lang="pt-PT"/>
        </a:p>
      </dgm:t>
    </dgm:pt>
    <dgm:pt modelId="{248A1487-2CF3-4965-A148-9A3FC42B5911}" type="pres">
      <dgm:prSet presAssocID="{B3E7438F-0C47-427D-B4B4-20CD51955EDA}" presName="hierRoot2" presStyleCnt="0">
        <dgm:presLayoutVars>
          <dgm:hierBranch val="init"/>
        </dgm:presLayoutVars>
      </dgm:prSet>
      <dgm:spPr/>
    </dgm:pt>
    <dgm:pt modelId="{A1416005-B1F8-405D-85B0-8690E846663F}" type="pres">
      <dgm:prSet presAssocID="{B3E7438F-0C47-427D-B4B4-20CD51955EDA}" presName="rootComposite2" presStyleCnt="0"/>
      <dgm:spPr/>
    </dgm:pt>
    <dgm:pt modelId="{D12EBF04-C047-44CE-9245-0208711A6B5D}" type="pres">
      <dgm:prSet presAssocID="{B3E7438F-0C47-427D-B4B4-20CD51955E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21C09E8-FA1B-4382-A7C2-BB6070BB7E3C}" type="pres">
      <dgm:prSet presAssocID="{B3E7438F-0C47-427D-B4B4-20CD51955EDA}" presName="topArc2" presStyleLbl="parChTrans1D1" presStyleIdx="2" presStyleCnt="10"/>
      <dgm:spPr/>
      <dgm:t>
        <a:bodyPr/>
        <a:lstStyle/>
        <a:p>
          <a:endParaRPr lang="pt-PT"/>
        </a:p>
      </dgm:t>
    </dgm:pt>
    <dgm:pt modelId="{5EE9FFFB-10A9-4EAA-A287-5718E41CE85C}" type="pres">
      <dgm:prSet presAssocID="{B3E7438F-0C47-427D-B4B4-20CD51955EDA}" presName="bottomArc2" presStyleLbl="parChTrans1D1" presStyleIdx="3" presStyleCnt="10"/>
      <dgm:spPr/>
    </dgm:pt>
    <dgm:pt modelId="{40028F86-C55C-4AEA-AB4E-986A5F6781B0}" type="pres">
      <dgm:prSet presAssocID="{B3E7438F-0C47-427D-B4B4-20CD51955EDA}" presName="topConnNode2" presStyleLbl="node2" presStyleIdx="0" presStyleCnt="0"/>
      <dgm:spPr/>
      <dgm:t>
        <a:bodyPr/>
        <a:lstStyle/>
        <a:p>
          <a:endParaRPr lang="pt-PT"/>
        </a:p>
      </dgm:t>
    </dgm:pt>
    <dgm:pt modelId="{1F4C3F42-74F4-463D-A203-CFD76BE346A5}" type="pres">
      <dgm:prSet presAssocID="{B3E7438F-0C47-427D-B4B4-20CD51955EDA}" presName="hierChild4" presStyleCnt="0"/>
      <dgm:spPr/>
    </dgm:pt>
    <dgm:pt modelId="{2BBF67F0-646A-42ED-B621-ECEEA032FD5A}" type="pres">
      <dgm:prSet presAssocID="{B3E7438F-0C47-427D-B4B4-20CD51955EDA}" presName="hierChild5" presStyleCnt="0"/>
      <dgm:spPr/>
    </dgm:pt>
    <dgm:pt modelId="{72F6FCA4-B162-430F-A0F5-0803C0419DDD}" type="pres">
      <dgm:prSet presAssocID="{1231084B-D677-43C9-B958-3502BF5BA51C}" presName="Name28" presStyleLbl="parChTrans1D2" presStyleIdx="1" presStyleCnt="4"/>
      <dgm:spPr/>
      <dgm:t>
        <a:bodyPr/>
        <a:lstStyle/>
        <a:p>
          <a:endParaRPr lang="pt-PT"/>
        </a:p>
      </dgm:t>
    </dgm:pt>
    <dgm:pt modelId="{8A1455CD-50CF-4AAE-A889-66CA5E109EEB}" type="pres">
      <dgm:prSet presAssocID="{5AEF5E08-6A89-4B5E-B3D5-0354B36A9931}" presName="hierRoot2" presStyleCnt="0">
        <dgm:presLayoutVars>
          <dgm:hierBranch val="init"/>
        </dgm:presLayoutVars>
      </dgm:prSet>
      <dgm:spPr/>
    </dgm:pt>
    <dgm:pt modelId="{AF7A7E10-DC20-49C4-9F96-D822B1D9267F}" type="pres">
      <dgm:prSet presAssocID="{5AEF5E08-6A89-4B5E-B3D5-0354B36A9931}" presName="rootComposite2" presStyleCnt="0"/>
      <dgm:spPr/>
    </dgm:pt>
    <dgm:pt modelId="{39E5194C-AC9E-46CA-BF78-FD9DFF58C22B}" type="pres">
      <dgm:prSet presAssocID="{5AEF5E08-6A89-4B5E-B3D5-0354B36A9931}" presName="rootText2" presStyleLbl="alignAcc1" presStyleIdx="0" presStyleCnt="0" custScaleX="12100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CF8B32F-58BF-4709-93C8-9302C42E1353}" type="pres">
      <dgm:prSet presAssocID="{5AEF5E08-6A89-4B5E-B3D5-0354B36A9931}" presName="topArc2" presStyleLbl="parChTrans1D1" presStyleIdx="4" presStyleCnt="10"/>
      <dgm:spPr/>
    </dgm:pt>
    <dgm:pt modelId="{8836396E-9D71-4E91-8368-4DB301A8D6DD}" type="pres">
      <dgm:prSet presAssocID="{5AEF5E08-6A89-4B5E-B3D5-0354B36A9931}" presName="bottomArc2" presStyleLbl="parChTrans1D1" presStyleIdx="5" presStyleCnt="10"/>
      <dgm:spPr/>
    </dgm:pt>
    <dgm:pt modelId="{C1978354-976C-4F37-A3C0-6697845C05E1}" type="pres">
      <dgm:prSet presAssocID="{5AEF5E08-6A89-4B5E-B3D5-0354B36A9931}" presName="topConnNode2" presStyleLbl="node2" presStyleIdx="0" presStyleCnt="0"/>
      <dgm:spPr/>
      <dgm:t>
        <a:bodyPr/>
        <a:lstStyle/>
        <a:p>
          <a:endParaRPr lang="pt-PT"/>
        </a:p>
      </dgm:t>
    </dgm:pt>
    <dgm:pt modelId="{E2EA006E-726B-423A-B59D-4DA5083AC474}" type="pres">
      <dgm:prSet presAssocID="{5AEF5E08-6A89-4B5E-B3D5-0354B36A9931}" presName="hierChild4" presStyleCnt="0"/>
      <dgm:spPr/>
    </dgm:pt>
    <dgm:pt modelId="{963FB19E-CC0E-4D58-A19B-3058E3221E6B}" type="pres">
      <dgm:prSet presAssocID="{5AEF5E08-6A89-4B5E-B3D5-0354B36A9931}" presName="hierChild5" presStyleCnt="0"/>
      <dgm:spPr/>
    </dgm:pt>
    <dgm:pt modelId="{6F477729-F0C5-4B00-9FF1-B8906074DE4E}" type="pres">
      <dgm:prSet presAssocID="{8E832C11-8A19-4F64-9444-14AFF5617654}" presName="Name28" presStyleLbl="parChTrans1D2" presStyleIdx="2" presStyleCnt="4"/>
      <dgm:spPr/>
      <dgm:t>
        <a:bodyPr/>
        <a:lstStyle/>
        <a:p>
          <a:endParaRPr lang="pt-PT"/>
        </a:p>
      </dgm:t>
    </dgm:pt>
    <dgm:pt modelId="{EF3619AB-1711-4F63-A0B0-C71C27F56773}" type="pres">
      <dgm:prSet presAssocID="{2F5F6562-9231-42DF-851D-670EA9BF9BDE}" presName="hierRoot2" presStyleCnt="0">
        <dgm:presLayoutVars>
          <dgm:hierBranch val="init"/>
        </dgm:presLayoutVars>
      </dgm:prSet>
      <dgm:spPr/>
    </dgm:pt>
    <dgm:pt modelId="{78F1735C-7B5D-4803-8C64-C0CC8DB00472}" type="pres">
      <dgm:prSet presAssocID="{2F5F6562-9231-42DF-851D-670EA9BF9BDE}" presName="rootComposite2" presStyleCnt="0"/>
      <dgm:spPr/>
    </dgm:pt>
    <dgm:pt modelId="{21FEAE69-4E38-4CBD-BF7B-C9C31C1241F4}" type="pres">
      <dgm:prSet presAssocID="{2F5F6562-9231-42DF-851D-670EA9BF9BD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0C97AC4-3E99-43AF-B28C-6550C99EFDC6}" type="pres">
      <dgm:prSet presAssocID="{2F5F6562-9231-42DF-851D-670EA9BF9BDE}" presName="topArc2" presStyleLbl="parChTrans1D1" presStyleIdx="6" presStyleCnt="10"/>
      <dgm:spPr/>
    </dgm:pt>
    <dgm:pt modelId="{11723A24-4D2F-412F-9256-D2A5DB160EE7}" type="pres">
      <dgm:prSet presAssocID="{2F5F6562-9231-42DF-851D-670EA9BF9BDE}" presName="bottomArc2" presStyleLbl="parChTrans1D1" presStyleIdx="7" presStyleCnt="10"/>
      <dgm:spPr/>
    </dgm:pt>
    <dgm:pt modelId="{1B1E99C0-4322-4F2A-A033-648E14202EFE}" type="pres">
      <dgm:prSet presAssocID="{2F5F6562-9231-42DF-851D-670EA9BF9BDE}" presName="topConnNode2" presStyleLbl="node2" presStyleIdx="0" presStyleCnt="0"/>
      <dgm:spPr/>
      <dgm:t>
        <a:bodyPr/>
        <a:lstStyle/>
        <a:p>
          <a:endParaRPr lang="pt-PT"/>
        </a:p>
      </dgm:t>
    </dgm:pt>
    <dgm:pt modelId="{7717E312-ADC8-4228-96F5-BDA8B4EE1D36}" type="pres">
      <dgm:prSet presAssocID="{2F5F6562-9231-42DF-851D-670EA9BF9BDE}" presName="hierChild4" presStyleCnt="0"/>
      <dgm:spPr/>
    </dgm:pt>
    <dgm:pt modelId="{D48B5F66-68C4-470E-BED4-BDCE3DE8AAD0}" type="pres">
      <dgm:prSet presAssocID="{2F5F6562-9231-42DF-851D-670EA9BF9BDE}" presName="hierChild5" presStyleCnt="0"/>
      <dgm:spPr/>
    </dgm:pt>
    <dgm:pt modelId="{266338A8-5713-496F-81A3-07171C05A1C1}" type="pres">
      <dgm:prSet presAssocID="{61A6C6F1-E7C7-45E2-BA57-1C7EF611CC9D}" presName="Name28" presStyleLbl="parChTrans1D2" presStyleIdx="3" presStyleCnt="4"/>
      <dgm:spPr/>
      <dgm:t>
        <a:bodyPr/>
        <a:lstStyle/>
        <a:p>
          <a:endParaRPr lang="pt-PT"/>
        </a:p>
      </dgm:t>
    </dgm:pt>
    <dgm:pt modelId="{37693189-11B0-4BCF-A217-7BA635D39764}" type="pres">
      <dgm:prSet presAssocID="{14755644-D3F5-4BD5-A92D-20DB1C5B48BA}" presName="hierRoot2" presStyleCnt="0">
        <dgm:presLayoutVars>
          <dgm:hierBranch val="init"/>
        </dgm:presLayoutVars>
      </dgm:prSet>
      <dgm:spPr/>
    </dgm:pt>
    <dgm:pt modelId="{FED0BEBB-7AAD-41D5-A42B-2DAC5DF81225}" type="pres">
      <dgm:prSet presAssocID="{14755644-D3F5-4BD5-A92D-20DB1C5B48BA}" presName="rootComposite2" presStyleCnt="0"/>
      <dgm:spPr/>
    </dgm:pt>
    <dgm:pt modelId="{B38B07B2-79D3-4422-808B-057E31CB6EAF}" type="pres">
      <dgm:prSet presAssocID="{14755644-D3F5-4BD5-A92D-20DB1C5B48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363924-9F78-4728-9B8A-C2804C3E0581}" type="pres">
      <dgm:prSet presAssocID="{14755644-D3F5-4BD5-A92D-20DB1C5B48BA}" presName="topArc2" presStyleLbl="parChTrans1D1" presStyleIdx="8" presStyleCnt="10"/>
      <dgm:spPr/>
    </dgm:pt>
    <dgm:pt modelId="{C2A6D3C7-5BEA-47AB-97C0-0DEDB26EA617}" type="pres">
      <dgm:prSet presAssocID="{14755644-D3F5-4BD5-A92D-20DB1C5B48BA}" presName="bottomArc2" presStyleLbl="parChTrans1D1" presStyleIdx="9" presStyleCnt="10"/>
      <dgm:spPr/>
    </dgm:pt>
    <dgm:pt modelId="{64661E8F-6FDE-434D-936A-B32A15EA9C11}" type="pres">
      <dgm:prSet presAssocID="{14755644-D3F5-4BD5-A92D-20DB1C5B48BA}" presName="topConnNode2" presStyleLbl="node2" presStyleIdx="0" presStyleCnt="0"/>
      <dgm:spPr/>
      <dgm:t>
        <a:bodyPr/>
        <a:lstStyle/>
        <a:p>
          <a:endParaRPr lang="pt-PT"/>
        </a:p>
      </dgm:t>
    </dgm:pt>
    <dgm:pt modelId="{7620E887-6A55-4353-BAD6-9D19B1DE5C37}" type="pres">
      <dgm:prSet presAssocID="{14755644-D3F5-4BD5-A92D-20DB1C5B48BA}" presName="hierChild4" presStyleCnt="0"/>
      <dgm:spPr/>
    </dgm:pt>
    <dgm:pt modelId="{76EA42E9-7941-4E90-AE69-6DA6C1CEB12B}" type="pres">
      <dgm:prSet presAssocID="{14755644-D3F5-4BD5-A92D-20DB1C5B48BA}" presName="hierChild5" presStyleCnt="0"/>
      <dgm:spPr/>
    </dgm:pt>
    <dgm:pt modelId="{D8A6F130-984E-4F20-A0E7-6C10634633D6}" type="pres">
      <dgm:prSet presAssocID="{D2E106C2-06C1-4277-B907-123D0755C7EB}" presName="hierChild3" presStyleCnt="0"/>
      <dgm:spPr/>
    </dgm:pt>
  </dgm:ptLst>
  <dgm:cxnLst>
    <dgm:cxn modelId="{B451C6F8-06AD-452D-A151-F02C3AD1D0E8}" type="presOf" srcId="{2F5F6562-9231-42DF-851D-670EA9BF9BDE}" destId="{21FEAE69-4E38-4CBD-BF7B-C9C31C1241F4}" srcOrd="0" destOrd="0" presId="urn:microsoft.com/office/officeart/2008/layout/HalfCircleOrganizationChart"/>
    <dgm:cxn modelId="{4DEAF6B2-DF2C-4616-9C5B-676278AA0A2A}" type="presOf" srcId="{1231084B-D677-43C9-B958-3502BF5BA51C}" destId="{72F6FCA4-B162-430F-A0F5-0803C0419DDD}" srcOrd="0" destOrd="0" presId="urn:microsoft.com/office/officeart/2008/layout/HalfCircleOrganizationChart"/>
    <dgm:cxn modelId="{21D717E8-A1AA-4130-B200-FBEBFC11F76B}" type="presOf" srcId="{F386EC5E-2F9D-4140-92E1-F20D53B803EA}" destId="{371D31C7-ED3E-44A6-95E5-6DC0A8C30945}" srcOrd="0" destOrd="0" presId="urn:microsoft.com/office/officeart/2008/layout/HalfCircleOrganizationChart"/>
    <dgm:cxn modelId="{0948F62C-E48D-4119-B4A4-70DFA1842E64}" type="presOf" srcId="{14755644-D3F5-4BD5-A92D-20DB1C5B48BA}" destId="{64661E8F-6FDE-434D-936A-B32A15EA9C11}" srcOrd="1" destOrd="0" presId="urn:microsoft.com/office/officeart/2008/layout/HalfCircleOrganizationChart"/>
    <dgm:cxn modelId="{F4C08102-99CA-4EB6-B454-FCC8350A3DC2}" type="presOf" srcId="{14755644-D3F5-4BD5-A92D-20DB1C5B48BA}" destId="{B38B07B2-79D3-4422-808B-057E31CB6EAF}" srcOrd="0" destOrd="0" presId="urn:microsoft.com/office/officeart/2008/layout/HalfCircleOrganizationChart"/>
    <dgm:cxn modelId="{648E8EE5-BF9B-4092-9C14-890FC7A3BB95}" srcId="{BF5F4ECB-AD1B-4099-895E-CEC35A227425}" destId="{D2E106C2-06C1-4277-B907-123D0755C7EB}" srcOrd="0" destOrd="0" parTransId="{04291061-A9A9-4040-B15C-6BBCAB172723}" sibTransId="{577DCA7C-9D0A-40FF-A029-00080C2C3B69}"/>
    <dgm:cxn modelId="{3DE77BE2-6CA3-4F74-BB5D-5EC73FD4CEC8}" type="presOf" srcId="{B3E7438F-0C47-427D-B4B4-20CD51955EDA}" destId="{40028F86-C55C-4AEA-AB4E-986A5F6781B0}" srcOrd="1" destOrd="0" presId="urn:microsoft.com/office/officeart/2008/layout/HalfCircleOrganizationChart"/>
    <dgm:cxn modelId="{C5157CB9-0ED0-4C71-A4A7-AE416854B4DB}" srcId="{D2E106C2-06C1-4277-B907-123D0755C7EB}" destId="{5AEF5E08-6A89-4B5E-B3D5-0354B36A9931}" srcOrd="1" destOrd="0" parTransId="{1231084B-D677-43C9-B958-3502BF5BA51C}" sibTransId="{40F6DABA-41AC-4B09-A23F-8350CA8F14A6}"/>
    <dgm:cxn modelId="{747E28C0-7AC0-4C4B-A638-4CED6737F824}" type="presOf" srcId="{D2E106C2-06C1-4277-B907-123D0755C7EB}" destId="{B70468E5-4055-47EC-8007-72F5C8D4D9E6}" srcOrd="1" destOrd="0" presId="urn:microsoft.com/office/officeart/2008/layout/HalfCircleOrganizationChart"/>
    <dgm:cxn modelId="{9FD30E99-026A-489A-ACA2-89E888B88BC9}" type="presOf" srcId="{BF5F4ECB-AD1B-4099-895E-CEC35A227425}" destId="{4ADDE5F7-885D-40EA-A6EB-30F2232E740D}" srcOrd="0" destOrd="0" presId="urn:microsoft.com/office/officeart/2008/layout/HalfCircleOrganizationChart"/>
    <dgm:cxn modelId="{39EA1910-EE7B-4684-A51B-A02CF8D17F94}" type="presOf" srcId="{5AEF5E08-6A89-4B5E-B3D5-0354B36A9931}" destId="{C1978354-976C-4F37-A3C0-6697845C05E1}" srcOrd="1" destOrd="0" presId="urn:microsoft.com/office/officeart/2008/layout/HalfCircleOrganizationChart"/>
    <dgm:cxn modelId="{1EAA9AE3-8AB5-4958-B57E-30FED94019D9}" srcId="{D2E106C2-06C1-4277-B907-123D0755C7EB}" destId="{B3E7438F-0C47-427D-B4B4-20CD51955EDA}" srcOrd="0" destOrd="0" parTransId="{F386EC5E-2F9D-4140-92E1-F20D53B803EA}" sibTransId="{F47C9494-A01A-4E76-88E1-E55CE6D0AADD}"/>
    <dgm:cxn modelId="{6A97B9DC-476A-49F5-ACE3-60B87992D93B}" type="presOf" srcId="{D2E106C2-06C1-4277-B907-123D0755C7EB}" destId="{F4E4881A-2F22-4B81-996B-C31BD2D3DDF8}" srcOrd="0" destOrd="0" presId="urn:microsoft.com/office/officeart/2008/layout/HalfCircleOrganizationChart"/>
    <dgm:cxn modelId="{955954F4-EA36-4DDB-91B2-2820E069D65F}" type="presOf" srcId="{B3E7438F-0C47-427D-B4B4-20CD51955EDA}" destId="{D12EBF04-C047-44CE-9245-0208711A6B5D}" srcOrd="0" destOrd="0" presId="urn:microsoft.com/office/officeart/2008/layout/HalfCircleOrganizationChart"/>
    <dgm:cxn modelId="{C6C19A86-F985-4395-BE76-6CDE72DDFF36}" type="presOf" srcId="{8E832C11-8A19-4F64-9444-14AFF5617654}" destId="{6F477729-F0C5-4B00-9FF1-B8906074DE4E}" srcOrd="0" destOrd="0" presId="urn:microsoft.com/office/officeart/2008/layout/HalfCircleOrganizationChart"/>
    <dgm:cxn modelId="{53F5FC0B-35F7-45F9-9E61-6A5C8D2FAC07}" srcId="{D2E106C2-06C1-4277-B907-123D0755C7EB}" destId="{14755644-D3F5-4BD5-A92D-20DB1C5B48BA}" srcOrd="3" destOrd="0" parTransId="{61A6C6F1-E7C7-45E2-BA57-1C7EF611CC9D}" sibTransId="{B373BCE0-6C89-45BF-8358-83470EA7234F}"/>
    <dgm:cxn modelId="{6F33DD10-3DA8-49C6-AD3E-A0D3A7112788}" type="presOf" srcId="{2F5F6562-9231-42DF-851D-670EA9BF9BDE}" destId="{1B1E99C0-4322-4F2A-A033-648E14202EFE}" srcOrd="1" destOrd="0" presId="urn:microsoft.com/office/officeart/2008/layout/HalfCircleOrganizationChart"/>
    <dgm:cxn modelId="{B6BB48FB-5F5D-4612-A79B-57E4B27F2785}" type="presOf" srcId="{5AEF5E08-6A89-4B5E-B3D5-0354B36A9931}" destId="{39E5194C-AC9E-46CA-BF78-FD9DFF58C22B}" srcOrd="0" destOrd="0" presId="urn:microsoft.com/office/officeart/2008/layout/HalfCircleOrganizationChart"/>
    <dgm:cxn modelId="{9B1BD583-4A5C-4D28-9D2B-2DC6617C02DD}" srcId="{D2E106C2-06C1-4277-B907-123D0755C7EB}" destId="{2F5F6562-9231-42DF-851D-670EA9BF9BDE}" srcOrd="2" destOrd="0" parTransId="{8E832C11-8A19-4F64-9444-14AFF5617654}" sibTransId="{2F4FB12D-598D-48D0-8E60-547B0A7598AF}"/>
    <dgm:cxn modelId="{2E1C4B4C-14D6-497D-BF0B-36DD6D0632EB}" type="presOf" srcId="{61A6C6F1-E7C7-45E2-BA57-1C7EF611CC9D}" destId="{266338A8-5713-496F-81A3-07171C05A1C1}" srcOrd="0" destOrd="0" presId="urn:microsoft.com/office/officeart/2008/layout/HalfCircleOrganizationChart"/>
    <dgm:cxn modelId="{5173C36D-45D0-4010-8E88-E06591E2AA25}" type="presParOf" srcId="{4ADDE5F7-885D-40EA-A6EB-30F2232E740D}" destId="{7C420951-D2C9-428A-92DF-96CAA70CD34C}" srcOrd="0" destOrd="0" presId="urn:microsoft.com/office/officeart/2008/layout/HalfCircleOrganizationChart"/>
    <dgm:cxn modelId="{E92B7EBE-BF58-47A0-9360-0C395BE1C75E}" type="presParOf" srcId="{7C420951-D2C9-428A-92DF-96CAA70CD34C}" destId="{E280D405-F1C9-4BA1-ADD9-4B38AA570D1D}" srcOrd="0" destOrd="0" presId="urn:microsoft.com/office/officeart/2008/layout/HalfCircleOrganizationChart"/>
    <dgm:cxn modelId="{614382EF-8312-426A-84FE-5EE6571FE7D1}" type="presParOf" srcId="{E280D405-F1C9-4BA1-ADD9-4B38AA570D1D}" destId="{F4E4881A-2F22-4B81-996B-C31BD2D3DDF8}" srcOrd="0" destOrd="0" presId="urn:microsoft.com/office/officeart/2008/layout/HalfCircleOrganizationChart"/>
    <dgm:cxn modelId="{12B75DF6-F927-4D1B-A3E2-FAF0F30F7C09}" type="presParOf" srcId="{E280D405-F1C9-4BA1-ADD9-4B38AA570D1D}" destId="{7673AA68-F4EA-48C4-B937-02BEC653FCDC}" srcOrd="1" destOrd="0" presId="urn:microsoft.com/office/officeart/2008/layout/HalfCircleOrganizationChart"/>
    <dgm:cxn modelId="{DB8D7BA0-7D21-4FD1-AAD6-916DBDC809B1}" type="presParOf" srcId="{E280D405-F1C9-4BA1-ADD9-4B38AA570D1D}" destId="{7EFBC8EF-E44F-41D6-80FE-3B9B9B9E7044}" srcOrd="2" destOrd="0" presId="urn:microsoft.com/office/officeart/2008/layout/HalfCircleOrganizationChart"/>
    <dgm:cxn modelId="{B924BADC-1CF2-412E-B6BF-FE233CD81F80}" type="presParOf" srcId="{E280D405-F1C9-4BA1-ADD9-4B38AA570D1D}" destId="{B70468E5-4055-47EC-8007-72F5C8D4D9E6}" srcOrd="3" destOrd="0" presId="urn:microsoft.com/office/officeart/2008/layout/HalfCircleOrganizationChart"/>
    <dgm:cxn modelId="{AE89D880-2B81-4718-93FB-DC23C4D3789C}" type="presParOf" srcId="{7C420951-D2C9-428A-92DF-96CAA70CD34C}" destId="{0F9372AF-4E8A-4CA7-BC65-9604FB8C8D3C}" srcOrd="1" destOrd="0" presId="urn:microsoft.com/office/officeart/2008/layout/HalfCircleOrganizationChart"/>
    <dgm:cxn modelId="{47A1B3CF-8B26-4DAF-8E93-C371B2599C26}" type="presParOf" srcId="{0F9372AF-4E8A-4CA7-BC65-9604FB8C8D3C}" destId="{371D31C7-ED3E-44A6-95E5-6DC0A8C30945}" srcOrd="0" destOrd="0" presId="urn:microsoft.com/office/officeart/2008/layout/HalfCircleOrganizationChart"/>
    <dgm:cxn modelId="{6D9026AF-0BFF-4ACD-B53B-D44F40D11067}" type="presParOf" srcId="{0F9372AF-4E8A-4CA7-BC65-9604FB8C8D3C}" destId="{248A1487-2CF3-4965-A148-9A3FC42B5911}" srcOrd="1" destOrd="0" presId="urn:microsoft.com/office/officeart/2008/layout/HalfCircleOrganizationChart"/>
    <dgm:cxn modelId="{342A5CC8-FAC9-45FA-BB23-474E3EAE1373}" type="presParOf" srcId="{248A1487-2CF3-4965-A148-9A3FC42B5911}" destId="{A1416005-B1F8-405D-85B0-8690E846663F}" srcOrd="0" destOrd="0" presId="urn:microsoft.com/office/officeart/2008/layout/HalfCircleOrganizationChart"/>
    <dgm:cxn modelId="{9ED153F5-B38E-409F-8042-7EDBF8270879}" type="presParOf" srcId="{A1416005-B1F8-405D-85B0-8690E846663F}" destId="{D12EBF04-C047-44CE-9245-0208711A6B5D}" srcOrd="0" destOrd="0" presId="urn:microsoft.com/office/officeart/2008/layout/HalfCircleOrganizationChart"/>
    <dgm:cxn modelId="{6C478016-A475-4F33-975C-938B771D8594}" type="presParOf" srcId="{A1416005-B1F8-405D-85B0-8690E846663F}" destId="{A21C09E8-FA1B-4382-A7C2-BB6070BB7E3C}" srcOrd="1" destOrd="0" presId="urn:microsoft.com/office/officeart/2008/layout/HalfCircleOrganizationChart"/>
    <dgm:cxn modelId="{D4B58D17-C739-4CC3-8CC7-CE0A12C6938A}" type="presParOf" srcId="{A1416005-B1F8-405D-85B0-8690E846663F}" destId="{5EE9FFFB-10A9-4EAA-A287-5718E41CE85C}" srcOrd="2" destOrd="0" presId="urn:microsoft.com/office/officeart/2008/layout/HalfCircleOrganizationChart"/>
    <dgm:cxn modelId="{AAC15E1F-A91C-4A93-A91B-5EBFCFA9FF27}" type="presParOf" srcId="{A1416005-B1F8-405D-85B0-8690E846663F}" destId="{40028F86-C55C-4AEA-AB4E-986A5F6781B0}" srcOrd="3" destOrd="0" presId="urn:microsoft.com/office/officeart/2008/layout/HalfCircleOrganizationChart"/>
    <dgm:cxn modelId="{4E1419A5-B4EF-4659-8D13-5DAAA11A7C6C}" type="presParOf" srcId="{248A1487-2CF3-4965-A148-9A3FC42B5911}" destId="{1F4C3F42-74F4-463D-A203-CFD76BE346A5}" srcOrd="1" destOrd="0" presId="urn:microsoft.com/office/officeart/2008/layout/HalfCircleOrganizationChart"/>
    <dgm:cxn modelId="{15B847A0-070F-4E89-B3B7-A7C3DA9FDC27}" type="presParOf" srcId="{248A1487-2CF3-4965-A148-9A3FC42B5911}" destId="{2BBF67F0-646A-42ED-B621-ECEEA032FD5A}" srcOrd="2" destOrd="0" presId="urn:microsoft.com/office/officeart/2008/layout/HalfCircleOrganizationChart"/>
    <dgm:cxn modelId="{262F236C-E0EE-4C7D-8B1A-5035E4D8997A}" type="presParOf" srcId="{0F9372AF-4E8A-4CA7-BC65-9604FB8C8D3C}" destId="{72F6FCA4-B162-430F-A0F5-0803C0419DDD}" srcOrd="2" destOrd="0" presId="urn:microsoft.com/office/officeart/2008/layout/HalfCircleOrganizationChart"/>
    <dgm:cxn modelId="{F3F4C4E0-B7F8-444D-A5D5-AABAC0BD4585}" type="presParOf" srcId="{0F9372AF-4E8A-4CA7-BC65-9604FB8C8D3C}" destId="{8A1455CD-50CF-4AAE-A889-66CA5E109EEB}" srcOrd="3" destOrd="0" presId="urn:microsoft.com/office/officeart/2008/layout/HalfCircleOrganizationChart"/>
    <dgm:cxn modelId="{4CBDCB88-D241-450D-9116-FABA9ED76D01}" type="presParOf" srcId="{8A1455CD-50CF-4AAE-A889-66CA5E109EEB}" destId="{AF7A7E10-DC20-49C4-9F96-D822B1D9267F}" srcOrd="0" destOrd="0" presId="urn:microsoft.com/office/officeart/2008/layout/HalfCircleOrganizationChart"/>
    <dgm:cxn modelId="{A8284778-8EF4-48BF-ACC1-154B48B74DAB}" type="presParOf" srcId="{AF7A7E10-DC20-49C4-9F96-D822B1D9267F}" destId="{39E5194C-AC9E-46CA-BF78-FD9DFF58C22B}" srcOrd="0" destOrd="0" presId="urn:microsoft.com/office/officeart/2008/layout/HalfCircleOrganizationChart"/>
    <dgm:cxn modelId="{6D7830BA-D69D-46C1-A5E5-1B79A18908E7}" type="presParOf" srcId="{AF7A7E10-DC20-49C4-9F96-D822B1D9267F}" destId="{2CF8B32F-58BF-4709-93C8-9302C42E1353}" srcOrd="1" destOrd="0" presId="urn:microsoft.com/office/officeart/2008/layout/HalfCircleOrganizationChart"/>
    <dgm:cxn modelId="{13C6E8C1-9507-4314-BC1B-CC8826324C88}" type="presParOf" srcId="{AF7A7E10-DC20-49C4-9F96-D822B1D9267F}" destId="{8836396E-9D71-4E91-8368-4DB301A8D6DD}" srcOrd="2" destOrd="0" presId="urn:microsoft.com/office/officeart/2008/layout/HalfCircleOrganizationChart"/>
    <dgm:cxn modelId="{C73ACC1D-5AAA-4494-83C5-BDBF33E725A2}" type="presParOf" srcId="{AF7A7E10-DC20-49C4-9F96-D822B1D9267F}" destId="{C1978354-976C-4F37-A3C0-6697845C05E1}" srcOrd="3" destOrd="0" presId="urn:microsoft.com/office/officeart/2008/layout/HalfCircleOrganizationChart"/>
    <dgm:cxn modelId="{9F4234EC-CBBC-4059-923B-4F730874F73E}" type="presParOf" srcId="{8A1455CD-50CF-4AAE-A889-66CA5E109EEB}" destId="{E2EA006E-726B-423A-B59D-4DA5083AC474}" srcOrd="1" destOrd="0" presId="urn:microsoft.com/office/officeart/2008/layout/HalfCircleOrganizationChart"/>
    <dgm:cxn modelId="{2D6B1A8E-8E17-419E-A42C-176A61ECB968}" type="presParOf" srcId="{8A1455CD-50CF-4AAE-A889-66CA5E109EEB}" destId="{963FB19E-CC0E-4D58-A19B-3058E3221E6B}" srcOrd="2" destOrd="0" presId="urn:microsoft.com/office/officeart/2008/layout/HalfCircleOrganizationChart"/>
    <dgm:cxn modelId="{BEEA15F3-359C-410B-8A86-CB239C4263B7}" type="presParOf" srcId="{0F9372AF-4E8A-4CA7-BC65-9604FB8C8D3C}" destId="{6F477729-F0C5-4B00-9FF1-B8906074DE4E}" srcOrd="4" destOrd="0" presId="urn:microsoft.com/office/officeart/2008/layout/HalfCircleOrganizationChart"/>
    <dgm:cxn modelId="{BD65204F-8926-4DEF-8B76-02C84D3A77BA}" type="presParOf" srcId="{0F9372AF-4E8A-4CA7-BC65-9604FB8C8D3C}" destId="{EF3619AB-1711-4F63-A0B0-C71C27F56773}" srcOrd="5" destOrd="0" presId="urn:microsoft.com/office/officeart/2008/layout/HalfCircleOrganizationChart"/>
    <dgm:cxn modelId="{4525CB21-FCB4-431F-9F4E-82BD8F3378FF}" type="presParOf" srcId="{EF3619AB-1711-4F63-A0B0-C71C27F56773}" destId="{78F1735C-7B5D-4803-8C64-C0CC8DB00472}" srcOrd="0" destOrd="0" presId="urn:microsoft.com/office/officeart/2008/layout/HalfCircleOrganizationChart"/>
    <dgm:cxn modelId="{7BC631A0-8BF5-4D71-A779-EA2025F3ACB5}" type="presParOf" srcId="{78F1735C-7B5D-4803-8C64-C0CC8DB00472}" destId="{21FEAE69-4E38-4CBD-BF7B-C9C31C1241F4}" srcOrd="0" destOrd="0" presId="urn:microsoft.com/office/officeart/2008/layout/HalfCircleOrganizationChart"/>
    <dgm:cxn modelId="{AF7018B0-2F14-4E85-8E0E-624FA791A9C4}" type="presParOf" srcId="{78F1735C-7B5D-4803-8C64-C0CC8DB00472}" destId="{50C97AC4-3E99-43AF-B28C-6550C99EFDC6}" srcOrd="1" destOrd="0" presId="urn:microsoft.com/office/officeart/2008/layout/HalfCircleOrganizationChart"/>
    <dgm:cxn modelId="{5D830E64-0929-4383-B1BD-02D7B202BCAD}" type="presParOf" srcId="{78F1735C-7B5D-4803-8C64-C0CC8DB00472}" destId="{11723A24-4D2F-412F-9256-D2A5DB160EE7}" srcOrd="2" destOrd="0" presId="urn:microsoft.com/office/officeart/2008/layout/HalfCircleOrganizationChart"/>
    <dgm:cxn modelId="{A1F631A5-9C7D-4668-87BF-BEE7894B1B68}" type="presParOf" srcId="{78F1735C-7B5D-4803-8C64-C0CC8DB00472}" destId="{1B1E99C0-4322-4F2A-A033-648E14202EFE}" srcOrd="3" destOrd="0" presId="urn:microsoft.com/office/officeart/2008/layout/HalfCircleOrganizationChart"/>
    <dgm:cxn modelId="{B6F14FC0-9B29-473B-B8A1-D21C55348A9D}" type="presParOf" srcId="{EF3619AB-1711-4F63-A0B0-C71C27F56773}" destId="{7717E312-ADC8-4228-96F5-BDA8B4EE1D36}" srcOrd="1" destOrd="0" presId="urn:microsoft.com/office/officeart/2008/layout/HalfCircleOrganizationChart"/>
    <dgm:cxn modelId="{86B31301-A5E8-4BDD-BDBC-5A2D72A2A88D}" type="presParOf" srcId="{EF3619AB-1711-4F63-A0B0-C71C27F56773}" destId="{D48B5F66-68C4-470E-BED4-BDCE3DE8AAD0}" srcOrd="2" destOrd="0" presId="urn:microsoft.com/office/officeart/2008/layout/HalfCircleOrganizationChart"/>
    <dgm:cxn modelId="{B7B64CDC-DE16-4899-8C5C-9BDE28AB603C}" type="presParOf" srcId="{0F9372AF-4E8A-4CA7-BC65-9604FB8C8D3C}" destId="{266338A8-5713-496F-81A3-07171C05A1C1}" srcOrd="6" destOrd="0" presId="urn:microsoft.com/office/officeart/2008/layout/HalfCircleOrganizationChart"/>
    <dgm:cxn modelId="{53A5E0EF-57E2-4F89-9E55-758CC60E6908}" type="presParOf" srcId="{0F9372AF-4E8A-4CA7-BC65-9604FB8C8D3C}" destId="{37693189-11B0-4BCF-A217-7BA635D39764}" srcOrd="7" destOrd="0" presId="urn:microsoft.com/office/officeart/2008/layout/HalfCircleOrganizationChart"/>
    <dgm:cxn modelId="{C3664E96-8330-4B34-9144-CE190B718149}" type="presParOf" srcId="{37693189-11B0-4BCF-A217-7BA635D39764}" destId="{FED0BEBB-7AAD-41D5-A42B-2DAC5DF81225}" srcOrd="0" destOrd="0" presId="urn:microsoft.com/office/officeart/2008/layout/HalfCircleOrganizationChart"/>
    <dgm:cxn modelId="{966F7BC0-39B9-4F40-B184-A04F44BC1CB6}" type="presParOf" srcId="{FED0BEBB-7AAD-41D5-A42B-2DAC5DF81225}" destId="{B38B07B2-79D3-4422-808B-057E31CB6EAF}" srcOrd="0" destOrd="0" presId="urn:microsoft.com/office/officeart/2008/layout/HalfCircleOrganizationChart"/>
    <dgm:cxn modelId="{566CBAEB-F3B1-40BA-B53D-0F762F6EFFE9}" type="presParOf" srcId="{FED0BEBB-7AAD-41D5-A42B-2DAC5DF81225}" destId="{C3363924-9F78-4728-9B8A-C2804C3E0581}" srcOrd="1" destOrd="0" presId="urn:microsoft.com/office/officeart/2008/layout/HalfCircleOrganizationChart"/>
    <dgm:cxn modelId="{F0EB04AC-C32A-4A02-B4D0-68B10C6E4A54}" type="presParOf" srcId="{FED0BEBB-7AAD-41D5-A42B-2DAC5DF81225}" destId="{C2A6D3C7-5BEA-47AB-97C0-0DEDB26EA617}" srcOrd="2" destOrd="0" presId="urn:microsoft.com/office/officeart/2008/layout/HalfCircleOrganizationChart"/>
    <dgm:cxn modelId="{E9D6EFA6-E05B-4C31-BCA2-9E5827EF3651}" type="presParOf" srcId="{FED0BEBB-7AAD-41D5-A42B-2DAC5DF81225}" destId="{64661E8F-6FDE-434D-936A-B32A15EA9C11}" srcOrd="3" destOrd="0" presId="urn:microsoft.com/office/officeart/2008/layout/HalfCircleOrganizationChart"/>
    <dgm:cxn modelId="{C0FAC7BA-A0C4-4946-AAA1-75FAEDC083C0}" type="presParOf" srcId="{37693189-11B0-4BCF-A217-7BA635D39764}" destId="{7620E887-6A55-4353-BAD6-9D19B1DE5C37}" srcOrd="1" destOrd="0" presId="urn:microsoft.com/office/officeart/2008/layout/HalfCircleOrganizationChart"/>
    <dgm:cxn modelId="{02575FDC-5683-4C3C-A4F5-CED8EE4F35FD}" type="presParOf" srcId="{37693189-11B0-4BCF-A217-7BA635D39764}" destId="{76EA42E9-7941-4E90-AE69-6DA6C1CEB12B}" srcOrd="2" destOrd="0" presId="urn:microsoft.com/office/officeart/2008/layout/HalfCircleOrganizationChart"/>
    <dgm:cxn modelId="{E6D77C62-7999-4658-BECF-1247CC41A924}" type="presParOf" srcId="{7C420951-D2C9-428A-92DF-96CAA70CD34C}" destId="{D8A6F130-984E-4F20-A0E7-6C10634633D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000" b="1" dirty="0" smtClean="0"/>
            <a:t>FINANCIAMENTO das  mobilidades para formação  (NÃO inclui reuniões de projeto)</a:t>
          </a:r>
          <a:endParaRPr lang="pt-PT" sz="2000" b="1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pPr marL="228600" indent="0"/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03CC6920-2201-4AA7-8E00-0E45CE2883B2}">
      <dgm:prSet phldrT="[Texto]" custT="1"/>
      <dgm:spPr/>
      <dgm:t>
        <a:bodyPr/>
        <a:lstStyle/>
        <a:p>
          <a:pPr marL="355600" indent="0"/>
          <a:r>
            <a:rPr lang="pt-PT" sz="2400" dirty="0" smtClean="0"/>
            <a:t>	Subsistência p/ participante</a:t>
          </a:r>
          <a:endParaRPr lang="pt-PT" sz="2400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endParaRPr lang="pt-PT"/>
        </a:p>
      </dgm:t>
    </dgm:pt>
    <dgm:pt modelId="{178C6EA3-53E1-4A4C-92A7-D6E3EA4E9802}">
      <dgm:prSet phldrT="[Texto]" custT="1"/>
      <dgm:spPr/>
      <dgm:t>
        <a:bodyPr/>
        <a:lstStyle/>
        <a:p>
          <a:pPr marL="355600" indent="0"/>
          <a:r>
            <a:rPr lang="pt-PT" sz="2400" dirty="0" smtClean="0"/>
            <a:t>	Viagem p/ participante</a:t>
          </a:r>
          <a:endParaRPr lang="pt-PT" sz="2400" dirty="0"/>
        </a:p>
      </dgm:t>
    </dgm:pt>
    <dgm:pt modelId="{58FEFD38-EC15-4760-9656-5BE0A438E10C}" type="parTrans" cxnId="{2DB0CDCC-BF5E-4205-A2E1-0883FBC49C17}">
      <dgm:prSet/>
      <dgm:spPr/>
      <dgm:t>
        <a:bodyPr/>
        <a:lstStyle/>
        <a:p>
          <a:endParaRPr lang="pt-PT"/>
        </a:p>
      </dgm:t>
    </dgm:pt>
    <dgm:pt modelId="{4FBFCB7E-D82F-4A9F-95BC-C3E14C122AE1}" type="sibTrans" cxnId="{2DB0CDCC-BF5E-4205-A2E1-0883FBC49C17}">
      <dgm:prSet/>
      <dgm:spPr/>
      <dgm:t>
        <a:bodyPr/>
        <a:lstStyle/>
        <a:p>
          <a:endParaRPr lang="pt-PT"/>
        </a:p>
      </dgm:t>
    </dgm:pt>
    <dgm:pt modelId="{79DE653A-F12B-46F6-A325-9EE9EBAEB6EF}">
      <dgm:prSet phldrT="[Texto]" custT="1"/>
      <dgm:spPr/>
      <dgm:t>
        <a:bodyPr/>
        <a:lstStyle/>
        <a:p>
          <a:pPr marL="228600" indent="-228600"/>
          <a:r>
            <a:rPr lang="pt-PT" sz="2400" dirty="0" smtClean="0"/>
            <a:t>Eventos formativos de curta duração para </a:t>
          </a:r>
          <a:r>
            <a:rPr lang="pt-PT" sz="2400" i="1" dirty="0" smtClean="0"/>
            <a:t>staff </a:t>
          </a:r>
          <a:r>
            <a:rPr lang="pt-PT" sz="2400" i="0" dirty="0" smtClean="0"/>
            <a:t>e alunos</a:t>
          </a:r>
          <a:endParaRPr lang="pt-PT" sz="2400" i="0" dirty="0"/>
        </a:p>
      </dgm:t>
    </dgm:pt>
    <dgm:pt modelId="{BC98189F-F0DB-484C-BEDA-2C82CC107F07}" type="parTrans" cxnId="{2B6CD1B5-A786-4244-8609-14DE0ECB2C4E}">
      <dgm:prSet/>
      <dgm:spPr/>
      <dgm:t>
        <a:bodyPr/>
        <a:lstStyle/>
        <a:p>
          <a:endParaRPr lang="pt-PT"/>
        </a:p>
      </dgm:t>
    </dgm:pt>
    <dgm:pt modelId="{12EBFAE4-EADC-4216-AD94-B1D3C4B20D8B}" type="sibTrans" cxnId="{2B6CD1B5-A786-4244-8609-14DE0ECB2C4E}">
      <dgm:prSet/>
      <dgm:spPr/>
      <dgm:t>
        <a:bodyPr/>
        <a:lstStyle/>
        <a:p>
          <a:endParaRPr lang="pt-PT"/>
        </a:p>
      </dgm:t>
    </dgm:pt>
    <dgm:pt modelId="{979C673D-9F1C-4099-BB65-8469B9295FC0}">
      <dgm:prSet phldrT="[Texto]" custT="1"/>
      <dgm:spPr/>
      <dgm:t>
        <a:bodyPr/>
        <a:lstStyle/>
        <a:p>
          <a:pPr marL="355600" indent="-355600"/>
          <a:r>
            <a:rPr lang="pt-PT" sz="2400" dirty="0" smtClean="0"/>
            <a:t>Mobilidades de longa duração para </a:t>
          </a:r>
          <a:r>
            <a:rPr lang="pt-PT" sz="2400" i="1" dirty="0" smtClean="0"/>
            <a:t>staff </a:t>
          </a:r>
          <a:r>
            <a:rPr lang="pt-PT" sz="2400" dirty="0" smtClean="0"/>
            <a:t>e alunos (&gt; 2 meses)</a:t>
          </a:r>
          <a:endParaRPr lang="pt-PT" sz="2400" dirty="0"/>
        </a:p>
      </dgm:t>
    </dgm:pt>
    <dgm:pt modelId="{7CA53150-D2A4-4678-9B6D-BAF03D49F133}" type="parTrans" cxnId="{BAD0684D-CA8A-4CCA-A878-3D6F36355596}">
      <dgm:prSet/>
      <dgm:spPr/>
      <dgm:t>
        <a:bodyPr/>
        <a:lstStyle/>
        <a:p>
          <a:endParaRPr lang="pt-PT"/>
        </a:p>
      </dgm:t>
    </dgm:pt>
    <dgm:pt modelId="{B90185A6-198F-4731-8711-940DCABB5EB4}" type="sibTrans" cxnId="{BAD0684D-CA8A-4CCA-A878-3D6F36355596}">
      <dgm:prSet/>
      <dgm:spPr/>
      <dgm:t>
        <a:bodyPr/>
        <a:lstStyle/>
        <a:p>
          <a:endParaRPr lang="pt-PT"/>
        </a:p>
      </dgm:t>
    </dgm:pt>
    <dgm:pt modelId="{515B3E78-5E2D-45D1-9E34-E957106DB079}">
      <dgm:prSet phldrT="[Texto]" custT="1"/>
      <dgm:spPr/>
      <dgm:t>
        <a:bodyPr/>
        <a:lstStyle/>
        <a:p>
          <a:pPr marL="355600" indent="0"/>
          <a:r>
            <a:rPr lang="pt-PT" sz="2400" dirty="0" smtClean="0"/>
            <a:t>       Preparação linguística p/participante</a:t>
          </a:r>
          <a:endParaRPr lang="pt-PT" sz="2400" dirty="0"/>
        </a:p>
      </dgm:t>
    </dgm:pt>
    <dgm:pt modelId="{7784476B-C399-45D0-A6D7-B91432E557A0}" type="parTrans" cxnId="{33FF028A-B323-450F-B9BE-0117A7EAE4B5}">
      <dgm:prSet/>
      <dgm:spPr/>
    </dgm:pt>
    <dgm:pt modelId="{43A0AF3B-635D-4F44-AEC2-5B53CBE53725}" type="sibTrans" cxnId="{33FF028A-B323-450F-B9BE-0117A7EAE4B5}">
      <dgm:prSet/>
      <dgm:spPr/>
    </dgm:pt>
    <dgm:pt modelId="{BE022430-7D14-4585-BEA1-1D01D9B1078A}">
      <dgm:prSet phldrT="[Texto]" custT="1"/>
      <dgm:spPr/>
      <dgm:t>
        <a:bodyPr/>
        <a:lstStyle/>
        <a:p>
          <a:pPr marL="355600" indent="0"/>
          <a:r>
            <a:rPr lang="pt-PT" sz="2400" dirty="0" smtClean="0"/>
            <a:t>	Viagem p/ participante</a:t>
          </a:r>
          <a:endParaRPr lang="pt-PT" sz="2400" dirty="0"/>
        </a:p>
      </dgm:t>
    </dgm:pt>
    <dgm:pt modelId="{733D69AE-CB42-4D6A-90D2-EBCFAE96A966}" type="parTrans" cxnId="{D7EE2312-2B56-4CAC-9058-689F1B4F5E77}">
      <dgm:prSet/>
      <dgm:spPr/>
    </dgm:pt>
    <dgm:pt modelId="{D39A1279-5A47-4D57-B896-EA191028DDBB}" type="sibTrans" cxnId="{D7EE2312-2B56-4CAC-9058-689F1B4F5E77}">
      <dgm:prSet/>
      <dgm:spPr/>
    </dgm:pt>
    <dgm:pt modelId="{2091EAEB-04A7-4943-9943-606436D48D1A}">
      <dgm:prSet custT="1"/>
      <dgm:spPr/>
      <dgm:t>
        <a:bodyPr/>
        <a:lstStyle/>
        <a:p>
          <a:pPr marL="355600" indent="0"/>
          <a:r>
            <a:rPr lang="pt-PT" sz="2400" dirty="0" smtClean="0"/>
            <a:t>	Subsistência p/ participante</a:t>
          </a:r>
          <a:endParaRPr lang="pt-PT" sz="2400" dirty="0"/>
        </a:p>
      </dgm:t>
    </dgm:pt>
    <dgm:pt modelId="{67486312-E13E-4671-88A3-46D1DE884409}" type="parTrans" cxnId="{C0114503-45F2-407C-ADDF-6BDDCF63A55D}">
      <dgm:prSet/>
      <dgm:spPr/>
      <dgm:t>
        <a:bodyPr/>
        <a:lstStyle/>
        <a:p>
          <a:endParaRPr lang="pt-PT"/>
        </a:p>
      </dgm:t>
    </dgm:pt>
    <dgm:pt modelId="{F9D7E118-7EBE-48D6-BE48-BD6A2FBB7A62}" type="sibTrans" cxnId="{C0114503-45F2-407C-ADDF-6BDDCF63A55D}">
      <dgm:prSet/>
      <dgm:spPr/>
      <dgm:t>
        <a:bodyPr/>
        <a:lstStyle/>
        <a:p>
          <a:endParaRPr lang="pt-PT"/>
        </a:p>
      </dgm:t>
    </dgm:pt>
    <dgm:pt modelId="{EEE4DDFA-7194-42A9-8D48-A86ACCBC3337}" type="pres">
      <dgm:prSet presAssocID="{E2230A68-6AF5-4FCF-97AD-36F56F0D8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FD0F709-B628-4C30-9CEC-F52B7D7EFAE6}" type="pres">
      <dgm:prSet presAssocID="{EF0D08DD-A8F3-401D-8482-3B03E52DC26A}" presName="parentLin" presStyleCnt="0"/>
      <dgm:spPr/>
    </dgm:pt>
    <dgm:pt modelId="{4796A803-B2CA-4850-B191-5E07441A888F}" type="pres">
      <dgm:prSet presAssocID="{EF0D08DD-A8F3-401D-8482-3B03E52DC26A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FCE569D6-21E3-4D80-A645-39965972BB97}" type="pres">
      <dgm:prSet presAssocID="{EF0D08DD-A8F3-401D-8482-3B03E52DC26A}" presName="parentText" presStyleLbl="node1" presStyleIdx="0" presStyleCnt="1" custScaleX="120184" custScaleY="54094" custLinFactNeighborX="28440" custLinFactNeighborY="-1229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445846-49E5-435A-BBE1-A2453924A672}" type="pres">
      <dgm:prSet presAssocID="{EF0D08DD-A8F3-401D-8482-3B03E52DC26A}" presName="negativeSpace" presStyleCnt="0"/>
      <dgm:spPr/>
    </dgm:pt>
    <dgm:pt modelId="{5C5876FB-128F-496C-82DE-B8528DCFE11D}" type="pres">
      <dgm:prSet presAssocID="{EF0D08DD-A8F3-401D-8482-3B03E52DC26A}" presName="childText" presStyleLbl="conFgAcc1" presStyleIdx="0" presStyleCnt="1" custScaleX="98165" custScaleY="79585" custLinFactNeighborY="527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E0488E63-9DCC-4240-AD0C-7826DCD1676C}" type="presOf" srcId="{979C673D-9F1C-4099-BB65-8469B9295FC0}" destId="{5C5876FB-128F-496C-82DE-B8528DCFE11D}" srcOrd="0" destOrd="4" presId="urn:microsoft.com/office/officeart/2005/8/layout/list1"/>
    <dgm:cxn modelId="{FBD1008A-53FE-439E-BB34-EC38D4297A5A}" type="presOf" srcId="{EF0D08DD-A8F3-401D-8482-3B03E52DC26A}" destId="{FCE569D6-21E3-4D80-A645-39965972BB97}" srcOrd="1" destOrd="0" presId="urn:microsoft.com/office/officeart/2005/8/layout/list1"/>
    <dgm:cxn modelId="{B37AD5EC-58F1-4643-B671-F13DC96B5D73}" srcId="{79DE653A-F12B-46F6-A325-9EE9EBAEB6EF}" destId="{03CC6920-2201-4AA7-8E00-0E45CE2883B2}" srcOrd="1" destOrd="0" parTransId="{1262F028-BF16-4412-9125-2224223F7F1A}" sibTransId="{FAC0D681-7922-47BE-A9D7-D847C5E0EDFB}"/>
    <dgm:cxn modelId="{7E8E7EF2-4B43-4838-B48B-085B54864650}" type="presOf" srcId="{178C6EA3-53E1-4A4C-92A7-D6E3EA4E9802}" destId="{5C5876FB-128F-496C-82DE-B8528DCFE11D}" srcOrd="0" destOrd="2" presId="urn:microsoft.com/office/officeart/2005/8/layout/list1"/>
    <dgm:cxn modelId="{BAD0684D-CA8A-4CCA-A878-3D6F36355596}" srcId="{79DE653A-F12B-46F6-A325-9EE9EBAEB6EF}" destId="{979C673D-9F1C-4099-BB65-8469B9295FC0}" srcOrd="2" destOrd="0" parTransId="{7CA53150-D2A4-4678-9B6D-BAF03D49F133}" sibTransId="{B90185A6-198F-4731-8711-940DCABB5EB4}"/>
    <dgm:cxn modelId="{25509A2C-F31C-43E1-83E6-F11C31E89140}" type="presOf" srcId="{EF0D08DD-A8F3-401D-8482-3B03E52DC26A}" destId="{4796A803-B2CA-4850-B191-5E07441A888F}" srcOrd="0" destOrd="0" presId="urn:microsoft.com/office/officeart/2005/8/layout/list1"/>
    <dgm:cxn modelId="{0C4EBD5A-FA1B-44D1-95F7-53B11F3ED458}" type="presOf" srcId="{E2230A68-6AF5-4FCF-97AD-36F56F0D87BB}" destId="{EEE4DDFA-7194-42A9-8D48-A86ACCBC3337}" srcOrd="0" destOrd="0" presId="urn:microsoft.com/office/officeart/2005/8/layout/list1"/>
    <dgm:cxn modelId="{C0114503-45F2-407C-ADDF-6BDDCF63A55D}" srcId="{BE022430-7D14-4585-BEA1-1D01D9B1078A}" destId="{2091EAEB-04A7-4943-9943-606436D48D1A}" srcOrd="0" destOrd="0" parTransId="{67486312-E13E-4671-88A3-46D1DE884409}" sibTransId="{F9D7E118-7EBE-48D6-BE48-BD6A2FBB7A62}"/>
    <dgm:cxn modelId="{D7EE2312-2B56-4CAC-9058-689F1B4F5E77}" srcId="{979C673D-9F1C-4099-BB65-8469B9295FC0}" destId="{BE022430-7D14-4585-BEA1-1D01D9B1078A}" srcOrd="0" destOrd="0" parTransId="{733D69AE-CB42-4D6A-90D2-EBCFAE96A966}" sibTransId="{D39A1279-5A47-4D57-B896-EA191028DDBB}"/>
    <dgm:cxn modelId="{1FEFD09A-E2CE-429A-ACDA-7A393338CC37}" type="presOf" srcId="{2091EAEB-04A7-4943-9943-606436D48D1A}" destId="{5C5876FB-128F-496C-82DE-B8528DCFE11D}" srcOrd="0" destOrd="6" presId="urn:microsoft.com/office/officeart/2005/8/layout/list1"/>
    <dgm:cxn modelId="{2B6CD1B5-A786-4244-8609-14DE0ECB2C4E}" srcId="{EF0D08DD-A8F3-401D-8482-3B03E52DC26A}" destId="{79DE653A-F12B-46F6-A325-9EE9EBAEB6EF}" srcOrd="1" destOrd="0" parTransId="{BC98189F-F0DB-484C-BEDA-2C82CC107F07}" sibTransId="{12EBFAE4-EADC-4216-AD94-B1D3C4B20D8B}"/>
    <dgm:cxn modelId="{406113DE-185C-4098-B288-99A87CCE835F}" type="presOf" srcId="{515B3E78-5E2D-45D1-9E34-E957106DB079}" destId="{5C5876FB-128F-496C-82DE-B8528DCFE11D}" srcOrd="0" destOrd="7" presId="urn:microsoft.com/office/officeart/2005/8/layout/list1"/>
    <dgm:cxn modelId="{BD7469DD-270E-4030-98A7-D9FB900CCE54}" type="presOf" srcId="{BE022430-7D14-4585-BEA1-1D01D9B1078A}" destId="{5C5876FB-128F-496C-82DE-B8528DCFE11D}" srcOrd="0" destOrd="5" presId="urn:microsoft.com/office/officeart/2005/8/layout/list1"/>
    <dgm:cxn modelId="{33FF028A-B323-450F-B9BE-0117A7EAE4B5}" srcId="{79DE653A-F12B-46F6-A325-9EE9EBAEB6EF}" destId="{515B3E78-5E2D-45D1-9E34-E957106DB079}" srcOrd="3" destOrd="0" parTransId="{7784476B-C399-45D0-A6D7-B91432E557A0}" sibTransId="{43A0AF3B-635D-4F44-AEC2-5B53CBE53725}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FE1B6559-1B55-46CF-8074-EE50949B06B3}" type="presOf" srcId="{79DE653A-F12B-46F6-A325-9EE9EBAEB6EF}" destId="{5C5876FB-128F-496C-82DE-B8528DCFE11D}" srcOrd="0" destOrd="1" presId="urn:microsoft.com/office/officeart/2005/8/layout/list1"/>
    <dgm:cxn modelId="{2DB0CDCC-BF5E-4205-A2E1-0883FBC49C17}" srcId="{79DE653A-F12B-46F6-A325-9EE9EBAEB6EF}" destId="{178C6EA3-53E1-4A4C-92A7-D6E3EA4E9802}" srcOrd="0" destOrd="0" parTransId="{58FEFD38-EC15-4760-9656-5BE0A438E10C}" sibTransId="{4FBFCB7E-D82F-4A9F-95BC-C3E14C122AE1}"/>
    <dgm:cxn modelId="{5414754A-E9B3-49C7-873D-C2BC8FEBC084}" type="presOf" srcId="{03CC6920-2201-4AA7-8E00-0E45CE2883B2}" destId="{5C5876FB-128F-496C-82DE-B8528DCFE11D}" srcOrd="0" destOrd="3" presId="urn:microsoft.com/office/officeart/2005/8/layout/list1"/>
    <dgm:cxn modelId="{FE33DE0B-5B5A-43E0-B0C5-C19D4A8D847D}" type="presOf" srcId="{163BC180-82DA-4DAB-991C-480DEAC927D6}" destId="{5C5876FB-128F-496C-82DE-B8528DCFE11D}" srcOrd="0" destOrd="0" presId="urn:microsoft.com/office/officeart/2005/8/layout/list1"/>
    <dgm:cxn modelId="{CC0075D2-DC98-44D0-B865-B5A60D5E3B65}" type="presParOf" srcId="{EEE4DDFA-7194-42A9-8D48-A86ACCBC3337}" destId="{EFD0F709-B628-4C30-9CEC-F52B7D7EFAE6}" srcOrd="0" destOrd="0" presId="urn:microsoft.com/office/officeart/2005/8/layout/list1"/>
    <dgm:cxn modelId="{9EED0F69-C13D-4E4F-8172-500647326E27}" type="presParOf" srcId="{EFD0F709-B628-4C30-9CEC-F52B7D7EFAE6}" destId="{4796A803-B2CA-4850-B191-5E07441A888F}" srcOrd="0" destOrd="0" presId="urn:microsoft.com/office/officeart/2005/8/layout/list1"/>
    <dgm:cxn modelId="{CC43F255-E451-4CAD-9636-A0830556124D}" type="presParOf" srcId="{EFD0F709-B628-4C30-9CEC-F52B7D7EFAE6}" destId="{FCE569D6-21E3-4D80-A645-39965972BB97}" srcOrd="1" destOrd="0" presId="urn:microsoft.com/office/officeart/2005/8/layout/list1"/>
    <dgm:cxn modelId="{B90A0B28-E6C1-4658-A43B-556F4B72A591}" type="presParOf" srcId="{EEE4DDFA-7194-42A9-8D48-A86ACCBC3337}" destId="{7A445846-49E5-435A-BBE1-A2453924A672}" srcOrd="1" destOrd="0" presId="urn:microsoft.com/office/officeart/2005/8/layout/list1"/>
    <dgm:cxn modelId="{6F316D88-15BE-4D11-9D4A-6AB9D9088A83}" type="presParOf" srcId="{EEE4DDFA-7194-42A9-8D48-A86ACCBC3337}" destId="{5C5876FB-128F-496C-82DE-B8528DCFE1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pPr algn="l"/>
          <a:r>
            <a:rPr lang="pt-PT" sz="2800" dirty="0" smtClean="0"/>
            <a:t>Mobilidade para aprendizagem (AC1)</a:t>
          </a:r>
          <a:endParaRPr lang="pt-PT" sz="28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pPr algn="l"/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pPr algn="l"/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pPr algn="l"/>
          <a:r>
            <a:rPr lang="pt-PT" sz="2000" b="1" dirty="0" smtClean="0"/>
            <a:t>Projetos</a:t>
          </a:r>
          <a:r>
            <a:rPr lang="pt-PT" sz="2000" dirty="0" smtClean="0"/>
            <a:t> </a:t>
          </a:r>
          <a:r>
            <a:rPr lang="pt-PT" sz="2000" b="1" dirty="0" smtClean="0"/>
            <a:t>de mobilidade </a:t>
          </a:r>
          <a:r>
            <a:rPr lang="pt-PT" sz="2000" dirty="0" smtClean="0"/>
            <a:t>transnacional</a:t>
          </a:r>
          <a:endParaRPr lang="pt-PT" sz="20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pPr algn="l"/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pPr algn="l"/>
          <a:endParaRPr lang="pt-PT"/>
        </a:p>
      </dgm:t>
    </dgm:pt>
    <dgm:pt modelId="{F47687E3-A78F-4C8F-80A1-1BD847D2B421}">
      <dgm:prSet phldrT="[Texto]" custT="1"/>
      <dgm:spPr/>
      <dgm:t>
        <a:bodyPr/>
        <a:lstStyle/>
        <a:p>
          <a:pPr algn="l"/>
          <a:r>
            <a:rPr lang="pt-PT" sz="2000" dirty="0" smtClean="0"/>
            <a:t>Apoiar o desenvolvimento profissional para  (1) </a:t>
          </a:r>
          <a:r>
            <a:rPr lang="pt-PT" sz="2000" b="1" dirty="0" smtClean="0"/>
            <a:t>inovar</a:t>
          </a:r>
          <a:r>
            <a:rPr lang="pt-PT" sz="2000" dirty="0" smtClean="0"/>
            <a:t> e (2) </a:t>
          </a:r>
          <a:r>
            <a:rPr lang="pt-PT" sz="2000" b="1" dirty="0" smtClean="0"/>
            <a:t>melhorar a qualidade do ensino</a:t>
          </a:r>
          <a:endParaRPr lang="pt-PT" sz="2000" b="1" dirty="0"/>
        </a:p>
      </dgm:t>
    </dgm:pt>
    <dgm:pt modelId="{6605F18F-E368-4830-8981-D489CCDFFBB8}" type="parTrans" cxnId="{61F19C82-4ACC-4BCC-B9F3-83457C80EDEF}">
      <dgm:prSet/>
      <dgm:spPr/>
      <dgm:t>
        <a:bodyPr/>
        <a:lstStyle/>
        <a:p>
          <a:pPr algn="l"/>
          <a:endParaRPr lang="pt-PT"/>
        </a:p>
      </dgm:t>
    </dgm:pt>
    <dgm:pt modelId="{6D0CD7F5-3DCC-4499-AAA8-7F28E83EE5F0}" type="sibTrans" cxnId="{61F19C82-4ACC-4BCC-B9F3-83457C80EDEF}">
      <dgm:prSet/>
      <dgm:spPr/>
      <dgm:t>
        <a:bodyPr/>
        <a:lstStyle/>
        <a:p>
          <a:pPr algn="l"/>
          <a:endParaRPr lang="pt-PT"/>
        </a:p>
      </dgm:t>
    </dgm:pt>
    <dgm:pt modelId="{03CC6920-2201-4AA7-8E00-0E45CE2883B2}">
      <dgm:prSet phldrT="[Texto]" custT="1"/>
      <dgm:spPr/>
      <dgm:t>
        <a:bodyPr/>
        <a:lstStyle/>
        <a:p>
          <a:pPr algn="l"/>
          <a:r>
            <a:rPr lang="pt-PT" sz="2000" dirty="0" smtClean="0"/>
            <a:t>Melhorar as competências  do pessoal, incluindo competências linguísticas</a:t>
          </a:r>
          <a:endParaRPr lang="pt-PT" sz="2000" dirty="0"/>
        </a:p>
      </dgm:t>
    </dgm:pt>
    <dgm:pt modelId="{1262F028-BF16-4412-9125-2224223F7F1A}" type="parTrans" cxnId="{B37AD5EC-58F1-4643-B671-F13DC96B5D73}">
      <dgm:prSet/>
      <dgm:spPr/>
      <dgm:t>
        <a:bodyPr/>
        <a:lstStyle/>
        <a:p>
          <a:pPr algn="l"/>
          <a:endParaRPr lang="pt-PT"/>
        </a:p>
      </dgm:t>
    </dgm:pt>
    <dgm:pt modelId="{FAC0D681-7922-47BE-A9D7-D847C5E0EDFB}" type="sibTrans" cxnId="{B37AD5EC-58F1-4643-B671-F13DC96B5D73}">
      <dgm:prSet/>
      <dgm:spPr/>
      <dgm:t>
        <a:bodyPr/>
        <a:lstStyle/>
        <a:p>
          <a:pPr algn="l"/>
          <a:endParaRPr lang="pt-PT"/>
        </a:p>
      </dgm:t>
    </dgm:pt>
    <dgm:pt modelId="{0A6D13F8-4069-4A83-A3C8-46BC44361F08}">
      <dgm:prSet phldrT="[Texto]" custT="1"/>
      <dgm:spPr/>
      <dgm:t>
        <a:bodyPr/>
        <a:lstStyle/>
        <a:p>
          <a:pPr algn="l"/>
          <a:r>
            <a:rPr lang="pt-PT" sz="2000" dirty="0" smtClean="0"/>
            <a:t>Aumentar a motivação e a satisfação</a:t>
          </a:r>
          <a:endParaRPr lang="pt-PT" sz="2000" dirty="0"/>
        </a:p>
      </dgm:t>
    </dgm:pt>
    <dgm:pt modelId="{594E8A42-D09F-4DDE-85B4-6A57D281C8E7}" type="parTrans" cxnId="{E2932BB5-E7D1-4DD4-903B-80BD1535C1AD}">
      <dgm:prSet/>
      <dgm:spPr/>
      <dgm:t>
        <a:bodyPr/>
        <a:lstStyle/>
        <a:p>
          <a:pPr algn="l"/>
          <a:endParaRPr lang="pt-PT"/>
        </a:p>
      </dgm:t>
    </dgm:pt>
    <dgm:pt modelId="{A73D0484-8E47-418B-BC01-CB927C9EBFD1}" type="sibTrans" cxnId="{E2932BB5-E7D1-4DD4-903B-80BD1535C1AD}">
      <dgm:prSet/>
      <dgm:spPr/>
      <dgm:t>
        <a:bodyPr/>
        <a:lstStyle/>
        <a:p>
          <a:pPr algn="l"/>
          <a:endParaRPr lang="pt-PT"/>
        </a:p>
      </dgm:t>
    </dgm:pt>
    <dgm:pt modelId="{1CFBEA23-FAFC-4AA8-ADF6-25CE1BF3519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pt-PT" sz="3200" dirty="0" smtClean="0"/>
            <a:t>Objetivos: </a:t>
          </a:r>
          <a:endParaRPr lang="pt-PT" sz="3200" dirty="0"/>
        </a:p>
      </dgm:t>
    </dgm:pt>
    <dgm:pt modelId="{213BE1F5-CEBE-46F8-BF1E-0EE1C9737361}" type="parTrans" cxnId="{35BFD97E-EC38-43FE-99B8-C4E123E17A05}">
      <dgm:prSet/>
      <dgm:spPr/>
      <dgm:t>
        <a:bodyPr/>
        <a:lstStyle/>
        <a:p>
          <a:pPr algn="l"/>
          <a:endParaRPr lang="pt-PT"/>
        </a:p>
      </dgm:t>
    </dgm:pt>
    <dgm:pt modelId="{DCC8C53C-AC62-4222-96D9-12633AF26811}" type="sibTrans" cxnId="{35BFD97E-EC38-43FE-99B8-C4E123E17A05}">
      <dgm:prSet/>
      <dgm:spPr/>
      <dgm:t>
        <a:bodyPr/>
        <a:lstStyle/>
        <a:p>
          <a:pPr algn="l"/>
          <a:endParaRPr lang="pt-PT"/>
        </a:p>
      </dgm:t>
    </dgm:pt>
    <dgm:pt modelId="{F242DD41-7492-4CB5-B185-1B2819C8B0C5}">
      <dgm:prSet phldrT="[Texto]" custT="1"/>
      <dgm:spPr/>
      <dgm:t>
        <a:bodyPr/>
        <a:lstStyle/>
        <a:p>
          <a:pPr algn="l"/>
          <a:r>
            <a:rPr lang="pt-PT" sz="2000" dirty="0" smtClean="0"/>
            <a:t>Alargar o conhecimento sobre outras realidades educativas</a:t>
          </a:r>
          <a:endParaRPr lang="pt-PT" sz="2000" dirty="0"/>
        </a:p>
      </dgm:t>
    </dgm:pt>
    <dgm:pt modelId="{882E35BB-1694-4D1C-ABFA-691848F1C1CF}" type="parTrans" cxnId="{732F6B79-A2A4-4252-BAC4-105DFD0B8861}">
      <dgm:prSet/>
      <dgm:spPr/>
      <dgm:t>
        <a:bodyPr/>
        <a:lstStyle/>
        <a:p>
          <a:pPr algn="l"/>
          <a:endParaRPr lang="pt-PT"/>
        </a:p>
      </dgm:t>
    </dgm:pt>
    <dgm:pt modelId="{C79DB300-FDF3-484D-9B65-2914A94E5D86}" type="sibTrans" cxnId="{732F6B79-A2A4-4252-BAC4-105DFD0B8861}">
      <dgm:prSet/>
      <dgm:spPr/>
      <dgm:t>
        <a:bodyPr/>
        <a:lstStyle/>
        <a:p>
          <a:pPr algn="l"/>
          <a:endParaRPr lang="pt-PT"/>
        </a:p>
      </dgm:t>
    </dgm:pt>
    <dgm:pt modelId="{B9E06656-68A8-4991-B183-17E906E8DD85}">
      <dgm:prSet phldrT="[Texto]" custT="1"/>
      <dgm:spPr/>
      <dgm:t>
        <a:bodyPr/>
        <a:lstStyle/>
        <a:p>
          <a:pPr algn="l"/>
          <a:r>
            <a:rPr lang="pt-PT" sz="2000" dirty="0" smtClean="0"/>
            <a:t>Promover práticas pedagógicas inovadoras</a:t>
          </a:r>
          <a:endParaRPr lang="pt-PT" sz="2000" dirty="0"/>
        </a:p>
      </dgm:t>
    </dgm:pt>
    <dgm:pt modelId="{51AA1340-FC2D-44CE-BE40-514F020324A6}" type="parTrans" cxnId="{B317566B-BC68-42D5-B603-EAE800CF5E2C}">
      <dgm:prSet/>
      <dgm:spPr/>
      <dgm:t>
        <a:bodyPr/>
        <a:lstStyle/>
        <a:p>
          <a:pPr algn="l"/>
          <a:endParaRPr lang="pt-PT"/>
        </a:p>
      </dgm:t>
    </dgm:pt>
    <dgm:pt modelId="{E708C119-C953-47F9-844D-056B7B861B77}" type="sibTrans" cxnId="{B317566B-BC68-42D5-B603-EAE800CF5E2C}">
      <dgm:prSet/>
      <dgm:spPr/>
      <dgm:t>
        <a:bodyPr/>
        <a:lstStyle/>
        <a:p>
          <a:pPr algn="l"/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 custScaleY="6159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6FE2FE-575F-4AF6-A79E-29F23592155E}" type="pres">
      <dgm:prSet presAssocID="{EF0D08DD-A8F3-401D-8482-3B03E52DC26A}" presName="childText" presStyleLbl="revTx" presStyleIdx="0" presStyleCnt="2" custScaleY="416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09833F-DBF0-4527-8F30-7CE928ACDB36}" type="pres">
      <dgm:prSet presAssocID="{1CFBEA23-FAFC-4AA8-ADF6-25CE1BF35192}" presName="parentText" presStyleLbl="node1" presStyleIdx="1" presStyleCnt="2" custScaleY="50801" custLinFactNeighborY="-177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098CB-A3A5-482F-A1C6-10F3FAD31C3C}" type="pres">
      <dgm:prSet presAssocID="{1CFBEA23-FAFC-4AA8-ADF6-25CE1BF35192}" presName="childText" presStyleLbl="revTx" presStyleIdx="1" presStyleCnt="2" custScaleY="9916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6FE6522-5B86-4142-94AB-FEC74ED20796}" type="presOf" srcId="{E2230A68-6AF5-4FCF-97AD-36F56F0D87BB}" destId="{68EE4DE1-C4D9-4A16-B785-E06B08150737}" srcOrd="0" destOrd="0" presId="urn:microsoft.com/office/officeart/2005/8/layout/vList2"/>
    <dgm:cxn modelId="{B317566B-BC68-42D5-B603-EAE800CF5E2C}" srcId="{1CFBEA23-FAFC-4AA8-ADF6-25CE1BF35192}" destId="{B9E06656-68A8-4991-B183-17E906E8DD85}" srcOrd="2" destOrd="0" parTransId="{51AA1340-FC2D-44CE-BE40-514F020324A6}" sibTransId="{E708C119-C953-47F9-844D-056B7B861B77}"/>
    <dgm:cxn modelId="{D91AF7FD-E730-4808-8AC8-E4E97C7AE472}" type="presOf" srcId="{F47687E3-A78F-4C8F-80A1-1BD847D2B421}" destId="{D34098CB-A3A5-482F-A1C6-10F3FAD31C3C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1F19C82-4ACC-4BCC-B9F3-83457C80EDEF}" srcId="{1CFBEA23-FAFC-4AA8-ADF6-25CE1BF35192}" destId="{F47687E3-A78F-4C8F-80A1-1BD847D2B421}" srcOrd="0" destOrd="0" parTransId="{6605F18F-E368-4830-8981-D489CCDFFBB8}" sibTransId="{6D0CD7F5-3DCC-4499-AAA8-7F28E83EE5F0}"/>
    <dgm:cxn modelId="{A42DC15C-5A6F-4EC0-891A-675145C7D262}" type="presOf" srcId="{EF0D08DD-A8F3-401D-8482-3B03E52DC26A}" destId="{2EE0E973-0D14-4742-885E-8DB714FA20E6}" srcOrd="0" destOrd="0" presId="urn:microsoft.com/office/officeart/2005/8/layout/vList2"/>
    <dgm:cxn modelId="{E2932BB5-E7D1-4DD4-903B-80BD1535C1AD}" srcId="{1CFBEA23-FAFC-4AA8-ADF6-25CE1BF35192}" destId="{0A6D13F8-4069-4A83-A3C8-46BC44361F08}" srcOrd="4" destOrd="0" parTransId="{594E8A42-D09F-4DDE-85B4-6A57D281C8E7}" sibTransId="{A73D0484-8E47-418B-BC01-CB927C9EBFD1}"/>
    <dgm:cxn modelId="{732F6B79-A2A4-4252-BAC4-105DFD0B8861}" srcId="{1CFBEA23-FAFC-4AA8-ADF6-25CE1BF35192}" destId="{F242DD41-7492-4CB5-B185-1B2819C8B0C5}" srcOrd="3" destOrd="0" parTransId="{882E35BB-1694-4D1C-ABFA-691848F1C1CF}" sibTransId="{C79DB300-FDF3-484D-9B65-2914A94E5D86}"/>
    <dgm:cxn modelId="{CFFD1BD1-C7CF-4324-B706-BF3F76A4739B}" type="presOf" srcId="{0A6D13F8-4069-4A83-A3C8-46BC44361F08}" destId="{D34098CB-A3A5-482F-A1C6-10F3FAD31C3C}" srcOrd="0" destOrd="4" presId="urn:microsoft.com/office/officeart/2005/8/layout/vList2"/>
    <dgm:cxn modelId="{4956E144-65B7-4A52-9570-F18ECD756739}" srcId="{EF0D08DD-A8F3-401D-8482-3B03E52DC26A}" destId="{163BC180-82DA-4DAB-991C-480DEAC927D6}" srcOrd="0" destOrd="0" parTransId="{95BA9A14-A5C0-4251-8A87-A58395ACFA1F}" sibTransId="{FC77F2A1-1995-48F9-9DBE-73F2BF58A343}"/>
    <dgm:cxn modelId="{35BFD97E-EC38-43FE-99B8-C4E123E17A05}" srcId="{E2230A68-6AF5-4FCF-97AD-36F56F0D87BB}" destId="{1CFBEA23-FAFC-4AA8-ADF6-25CE1BF35192}" srcOrd="1" destOrd="0" parTransId="{213BE1F5-CEBE-46F8-BF1E-0EE1C9737361}" sibTransId="{DCC8C53C-AC62-4222-96D9-12633AF26811}"/>
    <dgm:cxn modelId="{BF3C2D1D-0554-4256-8346-788731E67607}" type="presOf" srcId="{1CFBEA23-FAFC-4AA8-ADF6-25CE1BF35192}" destId="{FB09833F-DBF0-4527-8F30-7CE928ACDB36}" srcOrd="0" destOrd="0" presId="urn:microsoft.com/office/officeart/2005/8/layout/vList2"/>
    <dgm:cxn modelId="{96575EF0-37D0-4872-A56E-63CDCEEFE555}" type="presOf" srcId="{F242DD41-7492-4CB5-B185-1B2819C8B0C5}" destId="{D34098CB-A3A5-482F-A1C6-10F3FAD31C3C}" srcOrd="0" destOrd="3" presId="urn:microsoft.com/office/officeart/2005/8/layout/vList2"/>
    <dgm:cxn modelId="{7D5D4414-8BBC-4CAC-BFE5-66DE47BC72CB}" type="presOf" srcId="{163BC180-82DA-4DAB-991C-480DEAC927D6}" destId="{466FE2FE-575F-4AF6-A79E-29F23592155E}" srcOrd="0" destOrd="0" presId="urn:microsoft.com/office/officeart/2005/8/layout/vList2"/>
    <dgm:cxn modelId="{933A418E-6A94-4938-8BF3-54FE6A5119F4}" type="presOf" srcId="{B9E06656-68A8-4991-B183-17E906E8DD85}" destId="{D34098CB-A3A5-482F-A1C6-10F3FAD31C3C}" srcOrd="0" destOrd="2" presId="urn:microsoft.com/office/officeart/2005/8/layout/vList2"/>
    <dgm:cxn modelId="{B37AD5EC-58F1-4643-B671-F13DC96B5D73}" srcId="{1CFBEA23-FAFC-4AA8-ADF6-25CE1BF35192}" destId="{03CC6920-2201-4AA7-8E00-0E45CE2883B2}" srcOrd="1" destOrd="0" parTransId="{1262F028-BF16-4412-9125-2224223F7F1A}" sibTransId="{FAC0D681-7922-47BE-A9D7-D847C5E0EDFB}"/>
    <dgm:cxn modelId="{B44332B6-9134-4D52-96A2-E78AB2255E59}" type="presOf" srcId="{03CC6920-2201-4AA7-8E00-0E45CE2883B2}" destId="{D34098CB-A3A5-482F-A1C6-10F3FAD31C3C}" srcOrd="0" destOrd="1" presId="urn:microsoft.com/office/officeart/2005/8/layout/vList2"/>
    <dgm:cxn modelId="{F95FA3C6-1364-4385-82A0-92F74AD35B5B}" type="presParOf" srcId="{68EE4DE1-C4D9-4A16-B785-E06B08150737}" destId="{2EE0E973-0D14-4742-885E-8DB714FA20E6}" srcOrd="0" destOrd="0" presId="urn:microsoft.com/office/officeart/2005/8/layout/vList2"/>
    <dgm:cxn modelId="{58288C8D-69F6-4EC5-A4DC-6C7864607AAE}" type="presParOf" srcId="{68EE4DE1-C4D9-4A16-B785-E06B08150737}" destId="{466FE2FE-575F-4AF6-A79E-29F23592155E}" srcOrd="1" destOrd="0" presId="urn:microsoft.com/office/officeart/2005/8/layout/vList2"/>
    <dgm:cxn modelId="{A386EC43-1CD9-4BA7-AEDE-B25C353F372C}" type="presParOf" srcId="{68EE4DE1-C4D9-4A16-B785-E06B08150737}" destId="{FB09833F-DBF0-4527-8F30-7CE928ACDB36}" srcOrd="2" destOrd="0" presId="urn:microsoft.com/office/officeart/2005/8/layout/vList2"/>
    <dgm:cxn modelId="{60982FD7-2C8D-4785-96FD-74BE8D5C8D1C}" type="presParOf" srcId="{68EE4DE1-C4D9-4A16-B785-E06B08150737}" destId="{D34098CB-A3A5-482F-A1C6-10F3FAD31C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/>
      <dgm:spPr/>
      <dgm:t>
        <a:bodyPr/>
        <a:lstStyle/>
        <a:p>
          <a:r>
            <a:rPr lang="pt-PT" dirty="0" smtClean="0"/>
            <a:t>Mobilidade para </a:t>
          </a:r>
          <a:r>
            <a:rPr lang="pt-PT" i="1" dirty="0" smtClean="0"/>
            <a:t>Aprendizagem</a:t>
          </a:r>
          <a:r>
            <a:rPr lang="pt-PT" dirty="0" smtClean="0"/>
            <a:t> – (AC1)</a:t>
          </a:r>
          <a:endParaRPr lang="pt-PT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/>
      <dgm:spPr/>
      <dgm:t>
        <a:bodyPr/>
        <a:lstStyle/>
        <a:p>
          <a:r>
            <a:rPr lang="pt-PT" dirty="0" smtClean="0"/>
            <a:t>Quem é elegível para participar?</a:t>
          </a:r>
          <a:endParaRPr lang="pt-PT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/>
      <dgm:spPr/>
      <dgm:t>
        <a:bodyPr/>
        <a:lstStyle/>
        <a:p>
          <a:r>
            <a:rPr lang="pt-PT" dirty="0" smtClean="0"/>
            <a:t>Pessoal </a:t>
          </a:r>
          <a:r>
            <a:rPr lang="pt-PT" i="1" dirty="0" smtClean="0"/>
            <a:t>(staff)</a:t>
          </a:r>
          <a:r>
            <a:rPr lang="pt-PT" dirty="0" smtClean="0"/>
            <a:t>: docentes e não docentes – incluindo gestores/diretores dos estabelecimentos de ensino + técnicos que trabalhem na escola de envio.</a:t>
          </a:r>
          <a:endParaRPr lang="pt-PT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80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642A204E-82A0-43BD-AFBE-442E18F6C936}" type="presOf" srcId="{E059A41D-7664-4919-A478-43F6DC0F62C5}" destId="{F01662B6-EB06-4C5C-8B96-67DFFCAFC839}" srcOrd="0" destOrd="0" presId="urn:microsoft.com/office/officeart/2005/8/layout/vList2"/>
    <dgm:cxn modelId="{8EFAD715-8331-4952-BC07-E39F6BA78293}" type="presOf" srcId="{E2230A68-6AF5-4FCF-97AD-36F56F0D87BB}" destId="{68EE4DE1-C4D9-4A16-B785-E06B08150737}" srcOrd="0" destOrd="0" presId="urn:microsoft.com/office/officeart/2005/8/layout/vList2"/>
    <dgm:cxn modelId="{997DE366-570E-4DB3-99E0-F64FF3F46D81}" srcId="{163BC180-82DA-4DAB-991C-480DEAC927D6}" destId="{E059A41D-7664-4919-A478-43F6DC0F62C5}" srcOrd="0" destOrd="0" parTransId="{C5DF36D6-2BAA-44DD-8FB9-9C1B45F93400}" sibTransId="{44F08BA0-97BA-4CCC-97E5-5CB3E3FF125C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E1D6E5D1-69DD-4252-A27C-DD0C2C2EB290}" type="presOf" srcId="{163BC180-82DA-4DAB-991C-480DEAC927D6}" destId="{AABE359F-8994-456F-8E59-C470EF729490}" srcOrd="0" destOrd="0" presId="urn:microsoft.com/office/officeart/2005/8/layout/vList2"/>
    <dgm:cxn modelId="{94D8D165-03A3-4475-9FF4-E9C747E00BDD}" type="presOf" srcId="{EF0D08DD-A8F3-401D-8482-3B03E52DC26A}" destId="{2EE0E973-0D14-4742-885E-8DB714FA20E6}" srcOrd="0" destOrd="0" presId="urn:microsoft.com/office/officeart/2005/8/layout/vList2"/>
    <dgm:cxn modelId="{B00AB212-2704-43AE-9461-C611DFE504F9}" type="presParOf" srcId="{68EE4DE1-C4D9-4A16-B785-E06B08150737}" destId="{2EE0E973-0D14-4742-885E-8DB714FA20E6}" srcOrd="0" destOrd="0" presId="urn:microsoft.com/office/officeart/2005/8/layout/vList2"/>
    <dgm:cxn modelId="{38323459-FB81-4A0C-A77F-480C56CB9773}" type="presParOf" srcId="{68EE4DE1-C4D9-4A16-B785-E06B08150737}" destId="{D0A000A7-CA41-445F-BB8A-5A43D845F749}" srcOrd="1" destOrd="0" presId="urn:microsoft.com/office/officeart/2005/8/layout/vList2"/>
    <dgm:cxn modelId="{8E7ECE5D-69E3-42D7-A9CF-9C741C11696E}" type="presParOf" srcId="{68EE4DE1-C4D9-4A16-B785-E06B08150737}" destId="{AABE359F-8994-456F-8E59-C470EF729490}" srcOrd="2" destOrd="0" presId="urn:microsoft.com/office/officeart/2005/8/layout/vList2"/>
    <dgm:cxn modelId="{7167EF28-8A10-4E3C-BB71-59F5AE6196C3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533DA-2846-413D-9354-9734EBFFDD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5464098-D0E2-4FAE-BD16-4C84DD537799}">
      <dgm:prSet phldrT="[Texto]" custT="1"/>
      <dgm:spPr/>
      <dgm:t>
        <a:bodyPr/>
        <a:lstStyle/>
        <a:p>
          <a:r>
            <a:rPr lang="pt-PT" sz="1400" b="1" dirty="0" smtClean="0"/>
            <a:t>DESENVOLVIMENTO PROFISSIONAL DE PESSOAL </a:t>
          </a:r>
          <a:r>
            <a:rPr lang="pt-PT" sz="1400" b="1" i="1" dirty="0" smtClean="0"/>
            <a:t>(Staff)</a:t>
          </a:r>
          <a:endParaRPr lang="pt-PT" sz="1400" b="1" i="1" dirty="0"/>
        </a:p>
      </dgm:t>
    </dgm:pt>
    <dgm:pt modelId="{0D513C9B-5738-4A59-9DA4-A51B959D4392}" type="parTrans" cxnId="{EDB33D89-888B-4D87-84F1-2E227603F109}">
      <dgm:prSet/>
      <dgm:spPr/>
      <dgm:t>
        <a:bodyPr/>
        <a:lstStyle/>
        <a:p>
          <a:endParaRPr lang="pt-PT"/>
        </a:p>
      </dgm:t>
    </dgm:pt>
    <dgm:pt modelId="{AEDE9226-8EBD-4F62-9127-29A82A0B8798}" type="sibTrans" cxnId="{EDB33D89-888B-4D87-84F1-2E227603F109}">
      <dgm:prSet/>
      <dgm:spPr/>
      <dgm:t>
        <a:bodyPr/>
        <a:lstStyle/>
        <a:p>
          <a:endParaRPr lang="pt-PT"/>
        </a:p>
      </dgm:t>
    </dgm:pt>
    <dgm:pt modelId="{8C62D3C6-1216-4433-9981-090B22655F9D}">
      <dgm:prSet phldrT="[Texto]" custT="1"/>
      <dgm:spPr/>
      <dgm:t>
        <a:bodyPr/>
        <a:lstStyle/>
        <a:p>
          <a:r>
            <a:rPr lang="pt-PT" sz="1800" b="1" dirty="0" smtClean="0"/>
            <a:t>Formação contínua</a:t>
          </a:r>
          <a:r>
            <a:rPr lang="pt-PT" sz="1800" dirty="0" smtClean="0"/>
            <a:t> </a:t>
          </a:r>
        </a:p>
        <a:p>
          <a:r>
            <a:rPr lang="pt-PT" sz="1700" dirty="0" smtClean="0"/>
            <a:t>(2 dias a 2 meses) NB. Exclui dias de viagens</a:t>
          </a:r>
          <a:endParaRPr lang="pt-PT" sz="1700" dirty="0"/>
        </a:p>
      </dgm:t>
    </dgm:pt>
    <dgm:pt modelId="{E76393E5-698B-4669-9D93-04DBCB791953}" type="parTrans" cxnId="{8B030FFC-F67F-434F-8EC3-4C1F9C70550C}">
      <dgm:prSet/>
      <dgm:spPr/>
      <dgm:t>
        <a:bodyPr/>
        <a:lstStyle/>
        <a:p>
          <a:endParaRPr lang="pt-PT"/>
        </a:p>
      </dgm:t>
    </dgm:pt>
    <dgm:pt modelId="{2A09ECA2-C5DD-4154-8FBE-23EF6935CB25}" type="sibTrans" cxnId="{8B030FFC-F67F-434F-8EC3-4C1F9C70550C}">
      <dgm:prSet/>
      <dgm:spPr/>
      <dgm:t>
        <a:bodyPr/>
        <a:lstStyle/>
        <a:p>
          <a:endParaRPr lang="pt-PT"/>
        </a:p>
      </dgm:t>
    </dgm:pt>
    <dgm:pt modelId="{2A8735DC-7453-429D-9EA9-0942824C72A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b="1" dirty="0" smtClean="0"/>
            <a:t>Mobilidade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800" b="1" dirty="0" smtClean="0"/>
            <a:t>para ensino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1700" dirty="0" smtClean="0"/>
            <a:t>(2 dias a 2 meses) NB. Exclui dias de viagens</a:t>
          </a:r>
          <a:endParaRPr lang="pt-PT" sz="1700" dirty="0"/>
        </a:p>
      </dgm:t>
    </dgm:pt>
    <dgm:pt modelId="{78B7BD3F-990E-4389-A23A-0344BFEB0421}" type="parTrans" cxnId="{38471C33-8D2C-45CC-B5F0-0BCFDA42A8A7}">
      <dgm:prSet/>
      <dgm:spPr/>
      <dgm:t>
        <a:bodyPr/>
        <a:lstStyle/>
        <a:p>
          <a:endParaRPr lang="pt-PT"/>
        </a:p>
      </dgm:t>
    </dgm:pt>
    <dgm:pt modelId="{02C9CE34-F08C-4945-9CFE-DEECEB656DCA}" type="sibTrans" cxnId="{38471C33-8D2C-45CC-B5F0-0BCFDA42A8A7}">
      <dgm:prSet/>
      <dgm:spPr/>
      <dgm:t>
        <a:bodyPr/>
        <a:lstStyle/>
        <a:p>
          <a:endParaRPr lang="pt-PT"/>
        </a:p>
      </dgm:t>
    </dgm:pt>
    <dgm:pt modelId="{9A387082-0320-435D-B8E8-CA1167B0FC47}" type="pres">
      <dgm:prSet presAssocID="{14E533DA-2846-413D-9354-9734EBFFDD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4006367-3B62-4DAB-829D-A445224E7ECD}" type="pres">
      <dgm:prSet presAssocID="{D5464098-D0E2-4FAE-BD16-4C84DD537799}" presName="centerShape" presStyleLbl="node0" presStyleIdx="0" presStyleCnt="1" custScaleX="137247" custScaleY="137247" custLinFactNeighborY="2868"/>
      <dgm:spPr/>
      <dgm:t>
        <a:bodyPr/>
        <a:lstStyle/>
        <a:p>
          <a:endParaRPr lang="pt-PT"/>
        </a:p>
      </dgm:t>
    </dgm:pt>
    <dgm:pt modelId="{CA7D669B-5A5C-4AAD-85FD-D177031B4705}" type="pres">
      <dgm:prSet presAssocID="{E76393E5-698B-4669-9D93-04DBCB791953}" presName="parTrans" presStyleLbl="bgSibTrans2D1" presStyleIdx="0" presStyleCnt="2" custLinFactNeighborX="2695" custLinFactNeighborY="7700"/>
      <dgm:spPr/>
      <dgm:t>
        <a:bodyPr/>
        <a:lstStyle/>
        <a:p>
          <a:endParaRPr lang="pt-PT"/>
        </a:p>
      </dgm:t>
    </dgm:pt>
    <dgm:pt modelId="{195D24E5-6929-4E89-96EC-D74C033E9E1E}" type="pres">
      <dgm:prSet presAssocID="{8C62D3C6-1216-4433-9981-090B22655F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42B3E7-4495-410B-A8F8-D79CE0CD3403}" type="pres">
      <dgm:prSet presAssocID="{78B7BD3F-990E-4389-A23A-0344BFEB0421}" presName="parTrans" presStyleLbl="bgSibTrans2D1" presStyleIdx="1" presStyleCnt="2" custLinFactNeighborX="-5482" custLinFactNeighborY="7700"/>
      <dgm:spPr/>
      <dgm:t>
        <a:bodyPr/>
        <a:lstStyle/>
        <a:p>
          <a:endParaRPr lang="pt-PT"/>
        </a:p>
      </dgm:t>
    </dgm:pt>
    <dgm:pt modelId="{811732B2-C2CA-42B5-859D-E67E63C2506A}" type="pres">
      <dgm:prSet presAssocID="{2A8735DC-7453-429D-9EA9-0942824C72A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CB1989-4422-43AE-90AD-5CEB6A433C1B}" type="presOf" srcId="{2A8735DC-7453-429D-9EA9-0942824C72AD}" destId="{811732B2-C2CA-42B5-859D-E67E63C2506A}" srcOrd="0" destOrd="0" presId="urn:microsoft.com/office/officeart/2005/8/layout/radial4"/>
    <dgm:cxn modelId="{83CAAC9D-0C84-4278-9CF2-587B82B5EC0C}" type="presOf" srcId="{8C62D3C6-1216-4433-9981-090B22655F9D}" destId="{195D24E5-6929-4E89-96EC-D74C033E9E1E}" srcOrd="0" destOrd="0" presId="urn:microsoft.com/office/officeart/2005/8/layout/radial4"/>
    <dgm:cxn modelId="{EDB33D89-888B-4D87-84F1-2E227603F109}" srcId="{14E533DA-2846-413D-9354-9734EBFFDD91}" destId="{D5464098-D0E2-4FAE-BD16-4C84DD537799}" srcOrd="0" destOrd="0" parTransId="{0D513C9B-5738-4A59-9DA4-A51B959D4392}" sibTransId="{AEDE9226-8EBD-4F62-9127-29A82A0B8798}"/>
    <dgm:cxn modelId="{8B030FFC-F67F-434F-8EC3-4C1F9C70550C}" srcId="{D5464098-D0E2-4FAE-BD16-4C84DD537799}" destId="{8C62D3C6-1216-4433-9981-090B22655F9D}" srcOrd="0" destOrd="0" parTransId="{E76393E5-698B-4669-9D93-04DBCB791953}" sibTransId="{2A09ECA2-C5DD-4154-8FBE-23EF6935CB25}"/>
    <dgm:cxn modelId="{B2D0A19F-AD46-4FE1-B6E0-B6E07B880165}" type="presOf" srcId="{78B7BD3F-990E-4389-A23A-0344BFEB0421}" destId="{E142B3E7-4495-410B-A8F8-D79CE0CD3403}" srcOrd="0" destOrd="0" presId="urn:microsoft.com/office/officeart/2005/8/layout/radial4"/>
    <dgm:cxn modelId="{38471C33-8D2C-45CC-B5F0-0BCFDA42A8A7}" srcId="{D5464098-D0E2-4FAE-BD16-4C84DD537799}" destId="{2A8735DC-7453-429D-9EA9-0942824C72AD}" srcOrd="1" destOrd="0" parTransId="{78B7BD3F-990E-4389-A23A-0344BFEB0421}" sibTransId="{02C9CE34-F08C-4945-9CFE-DEECEB656DCA}"/>
    <dgm:cxn modelId="{BFA2559B-811D-405C-A449-21E8F3E354A0}" type="presOf" srcId="{D5464098-D0E2-4FAE-BD16-4C84DD537799}" destId="{04006367-3B62-4DAB-829D-A445224E7ECD}" srcOrd="0" destOrd="0" presId="urn:microsoft.com/office/officeart/2005/8/layout/radial4"/>
    <dgm:cxn modelId="{7201C7AB-1AFB-46C0-93AF-DDB6AA71DE80}" type="presOf" srcId="{14E533DA-2846-413D-9354-9734EBFFDD91}" destId="{9A387082-0320-435D-B8E8-CA1167B0FC47}" srcOrd="0" destOrd="0" presId="urn:microsoft.com/office/officeart/2005/8/layout/radial4"/>
    <dgm:cxn modelId="{99C8A942-9245-4E70-B986-A9E1400EA713}" type="presOf" srcId="{E76393E5-698B-4669-9D93-04DBCB791953}" destId="{CA7D669B-5A5C-4AAD-85FD-D177031B4705}" srcOrd="0" destOrd="0" presId="urn:microsoft.com/office/officeart/2005/8/layout/radial4"/>
    <dgm:cxn modelId="{E3BB1E98-D1F3-40A9-905B-DDE7ABBC79ED}" type="presParOf" srcId="{9A387082-0320-435D-B8E8-CA1167B0FC47}" destId="{04006367-3B62-4DAB-829D-A445224E7ECD}" srcOrd="0" destOrd="0" presId="urn:microsoft.com/office/officeart/2005/8/layout/radial4"/>
    <dgm:cxn modelId="{CB1D0BE7-0FB2-415C-8739-EC3AF6EA7621}" type="presParOf" srcId="{9A387082-0320-435D-B8E8-CA1167B0FC47}" destId="{CA7D669B-5A5C-4AAD-85FD-D177031B4705}" srcOrd="1" destOrd="0" presId="urn:microsoft.com/office/officeart/2005/8/layout/radial4"/>
    <dgm:cxn modelId="{C6BBBD1E-269A-4124-802C-145245DA4CA5}" type="presParOf" srcId="{9A387082-0320-435D-B8E8-CA1167B0FC47}" destId="{195D24E5-6929-4E89-96EC-D74C033E9E1E}" srcOrd="2" destOrd="0" presId="urn:microsoft.com/office/officeart/2005/8/layout/radial4"/>
    <dgm:cxn modelId="{F56E661A-C67D-41E2-843E-FB08A079364B}" type="presParOf" srcId="{9A387082-0320-435D-B8E8-CA1167B0FC47}" destId="{E142B3E7-4495-410B-A8F8-D79CE0CD3403}" srcOrd="3" destOrd="0" presId="urn:microsoft.com/office/officeart/2005/8/layout/radial4"/>
    <dgm:cxn modelId="{F8BB0BB7-08AA-4139-9E40-17CA0E8D58CE}" type="presParOf" srcId="{9A387082-0320-435D-B8E8-CA1167B0FC47}" destId="{811732B2-C2CA-42B5-859D-E67E63C2506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–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Que atividades podem ser desenvolvidas?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b="1" dirty="0" smtClean="0"/>
            <a:t>Formação contínua de curta duração</a:t>
          </a:r>
          <a:endParaRPr lang="pt-PT" sz="1800" b="1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6683FD65-BCA3-4D31-B044-1ED45E24C348}">
      <dgm:prSet phldrT="[Texto]" custT="1"/>
      <dgm:spPr/>
      <dgm:t>
        <a:bodyPr/>
        <a:lstStyle/>
        <a:p>
          <a:r>
            <a:rPr lang="pt-PT" sz="1800" dirty="0" smtClean="0"/>
            <a:t>Cursos estruturados</a:t>
          </a:r>
          <a:endParaRPr lang="pt-PT" sz="1800" dirty="0"/>
        </a:p>
      </dgm:t>
    </dgm:pt>
    <dgm:pt modelId="{1C36C515-2C76-47F2-89CF-6F3CDD9C766C}" type="parTrans" cxnId="{32173241-B9DE-4B5F-AE9C-51FF15C70919}">
      <dgm:prSet/>
      <dgm:spPr/>
      <dgm:t>
        <a:bodyPr/>
        <a:lstStyle/>
        <a:p>
          <a:endParaRPr lang="pt-PT"/>
        </a:p>
      </dgm:t>
    </dgm:pt>
    <dgm:pt modelId="{0EF1F8E7-439D-4851-990B-A43D3BA9043C}" type="sibTrans" cxnId="{32173241-B9DE-4B5F-AE9C-51FF15C70919}">
      <dgm:prSet/>
      <dgm:spPr/>
      <dgm:t>
        <a:bodyPr/>
        <a:lstStyle/>
        <a:p>
          <a:endParaRPr lang="pt-PT"/>
        </a:p>
      </dgm:t>
    </dgm:pt>
    <dgm:pt modelId="{9AD0DFC5-BE97-4181-8089-B5F3809AFFB1}">
      <dgm:prSet phldrT="[Texto]" custT="1"/>
      <dgm:spPr/>
      <dgm:t>
        <a:bodyPr/>
        <a:lstStyle/>
        <a:p>
          <a:r>
            <a:rPr lang="pt-PT" sz="1800" b="1" dirty="0" smtClean="0"/>
            <a:t>Mobilidade para ensino de curta duração </a:t>
          </a:r>
          <a:r>
            <a:rPr lang="pt-PT" sz="1800" b="0" dirty="0" smtClean="0"/>
            <a:t>numa organização </a:t>
          </a:r>
          <a:r>
            <a:rPr lang="pt-PT" sz="1800" b="0" dirty="0" smtClean="0"/>
            <a:t>parceira ( ensinar as respetivas áreas noutros países)</a:t>
          </a:r>
          <a:endParaRPr lang="pt-PT" sz="1800" b="0" dirty="0"/>
        </a:p>
      </dgm:t>
    </dgm:pt>
    <dgm:pt modelId="{8BA00AF6-5FDC-470A-A8BF-4A8370FEF3A4}" type="parTrans" cxnId="{804021BD-B832-4721-A7C9-923A76476CB4}">
      <dgm:prSet/>
      <dgm:spPr/>
      <dgm:t>
        <a:bodyPr/>
        <a:lstStyle/>
        <a:p>
          <a:endParaRPr lang="pt-PT"/>
        </a:p>
      </dgm:t>
    </dgm:pt>
    <dgm:pt modelId="{DB3AABD6-E9B9-4E94-8FED-1C4166BA07DF}" type="sibTrans" cxnId="{804021BD-B832-4721-A7C9-923A76476CB4}">
      <dgm:prSet/>
      <dgm:spPr/>
      <dgm:t>
        <a:bodyPr/>
        <a:lstStyle/>
        <a:p>
          <a:endParaRPr lang="pt-PT"/>
        </a:p>
      </dgm:t>
    </dgm:pt>
    <dgm:pt modelId="{CB86CF65-B312-4398-816A-DB174963F9D4}">
      <dgm:prSet phldrT="[Texto]"/>
      <dgm:spPr/>
      <dgm:t>
        <a:bodyPr/>
        <a:lstStyle/>
        <a:p>
          <a:endParaRPr lang="pt-PT" sz="1200" dirty="0"/>
        </a:p>
      </dgm:t>
    </dgm:pt>
    <dgm:pt modelId="{93055C78-BA4C-4063-8FC3-343013354095}" type="parTrans" cxnId="{9E70B3BA-0ECE-4DD7-ACCA-246FD80BDEEB}">
      <dgm:prSet/>
      <dgm:spPr/>
      <dgm:t>
        <a:bodyPr/>
        <a:lstStyle/>
        <a:p>
          <a:endParaRPr lang="pt-PT"/>
        </a:p>
      </dgm:t>
    </dgm:pt>
    <dgm:pt modelId="{411FBE44-7C64-4C7E-B8A4-AFCF7A25C1F9}" type="sibTrans" cxnId="{9E70B3BA-0ECE-4DD7-ACCA-246FD80BDEEB}">
      <dgm:prSet/>
      <dgm:spPr/>
      <dgm:t>
        <a:bodyPr/>
        <a:lstStyle/>
        <a:p>
          <a:endParaRPr lang="pt-PT"/>
        </a:p>
      </dgm:t>
    </dgm:pt>
    <dgm:pt modelId="{F5AAA982-A3C6-4C3C-90DD-43FAA955C7CC}">
      <dgm:prSet phldrT="[Texto]" custT="1"/>
      <dgm:spPr/>
      <dgm:t>
        <a:bodyPr/>
        <a:lstStyle/>
        <a:p>
          <a:r>
            <a:rPr lang="pt-PT" sz="1800" dirty="0" smtClean="0"/>
            <a:t>Job </a:t>
          </a:r>
          <a:r>
            <a:rPr lang="pt-PT" sz="1800" i="1" dirty="0" err="1" smtClean="0"/>
            <a:t>Shadowing</a:t>
          </a:r>
          <a:r>
            <a:rPr lang="pt-PT" sz="1800" dirty="0" smtClean="0"/>
            <a:t> / Períodos de observação</a:t>
          </a:r>
          <a:endParaRPr lang="pt-PT" sz="1800" dirty="0"/>
        </a:p>
      </dgm:t>
    </dgm:pt>
    <dgm:pt modelId="{525C54E1-C7D4-48E1-994D-1CBE372B8D57}" type="sibTrans" cxnId="{B6FFFFDB-4184-464D-8DC7-18045C64AFFD}">
      <dgm:prSet/>
      <dgm:spPr/>
      <dgm:t>
        <a:bodyPr/>
        <a:lstStyle/>
        <a:p>
          <a:endParaRPr lang="pt-PT"/>
        </a:p>
      </dgm:t>
    </dgm:pt>
    <dgm:pt modelId="{CD68E989-7760-4E2F-9B3E-5B85A78741C7}" type="parTrans" cxnId="{B6FFFFDB-4184-464D-8DC7-18045C64AFFD}">
      <dgm:prSet/>
      <dgm:spPr/>
      <dgm:t>
        <a:bodyPr/>
        <a:lstStyle/>
        <a:p>
          <a:endParaRPr lang="pt-PT"/>
        </a:p>
      </dgm:t>
    </dgm:pt>
    <dgm:pt modelId="{65DBCDDD-BA4C-4C22-B576-1B37BD7ACBCF}">
      <dgm:prSet phldrT="[Texto]" custT="1"/>
      <dgm:spPr/>
      <dgm:t>
        <a:bodyPr/>
        <a:lstStyle/>
        <a:p>
          <a:r>
            <a:rPr lang="pt-PT" sz="1800" dirty="0" smtClean="0"/>
            <a:t>Eventos de formação</a:t>
          </a:r>
          <a:endParaRPr lang="pt-PT" sz="1800" dirty="0"/>
        </a:p>
      </dgm:t>
    </dgm:pt>
    <dgm:pt modelId="{F4F7744F-DA18-4145-83E3-4C49F65F5FFA}" type="sibTrans" cxnId="{F7CF4AFE-84D2-45DB-A9BA-3FA0F322D589}">
      <dgm:prSet/>
      <dgm:spPr/>
      <dgm:t>
        <a:bodyPr/>
        <a:lstStyle/>
        <a:p>
          <a:endParaRPr lang="pt-PT"/>
        </a:p>
      </dgm:t>
    </dgm:pt>
    <dgm:pt modelId="{75969694-E6FB-477A-AA32-2F46E3C9BE04}" type="parTrans" cxnId="{F7CF4AFE-84D2-45DB-A9BA-3FA0F322D589}">
      <dgm:prSet/>
      <dgm:spPr/>
      <dgm:t>
        <a:bodyPr/>
        <a:lstStyle/>
        <a:p>
          <a:endParaRPr lang="pt-PT"/>
        </a:p>
      </dgm:t>
    </dgm:pt>
    <dgm:pt modelId="{8B0EFEA6-B074-4077-9064-8AD8E6BD1F3B}">
      <dgm:prSet phldrT="[Texto]"/>
      <dgm:spPr/>
      <dgm:t>
        <a:bodyPr/>
        <a:lstStyle/>
        <a:p>
          <a:endParaRPr lang="pt-PT" sz="1200" b="1" dirty="0"/>
        </a:p>
      </dgm:t>
    </dgm:pt>
    <dgm:pt modelId="{20BC2EAE-18FD-4C41-A66C-3550A3ECA139}" type="parTrans" cxnId="{F777E77B-5ECE-4C85-AC04-F2068A4586AE}">
      <dgm:prSet/>
      <dgm:spPr/>
      <dgm:t>
        <a:bodyPr/>
        <a:lstStyle/>
        <a:p>
          <a:endParaRPr lang="pt-PT"/>
        </a:p>
      </dgm:t>
    </dgm:pt>
    <dgm:pt modelId="{DF9593AA-F27A-4A30-A346-C9CC5A15AA29}" type="sibTrans" cxnId="{F777E77B-5ECE-4C85-AC04-F2068A4586AE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80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777E77B-5ECE-4C85-AC04-F2068A4586AE}" srcId="{163BC180-82DA-4DAB-991C-480DEAC927D6}" destId="{8B0EFEA6-B074-4077-9064-8AD8E6BD1F3B}" srcOrd="0" destOrd="0" parTransId="{20BC2EAE-18FD-4C41-A66C-3550A3ECA139}" sibTransId="{DF9593AA-F27A-4A30-A346-C9CC5A15AA29}"/>
    <dgm:cxn modelId="{32173241-B9DE-4B5F-AE9C-51FF15C70919}" srcId="{E059A41D-7664-4919-A478-43F6DC0F62C5}" destId="{6683FD65-BCA3-4D31-B044-1ED45E24C348}" srcOrd="0" destOrd="0" parTransId="{1C36C515-2C76-47F2-89CF-6F3CDD9C766C}" sibTransId="{0EF1F8E7-439D-4851-990B-A43D3BA9043C}"/>
    <dgm:cxn modelId="{4CB0F41B-3C80-4123-B1F2-87AE4BB08309}" type="presOf" srcId="{CB86CF65-B312-4398-816A-DB174963F9D4}" destId="{F01662B6-EB06-4C5C-8B96-67DFFCAFC839}" srcOrd="0" destOrd="5" presId="urn:microsoft.com/office/officeart/2005/8/layout/vList2"/>
    <dgm:cxn modelId="{C319492C-76A0-4209-85D5-B8B6C741AAB5}" type="presOf" srcId="{EF0D08DD-A8F3-401D-8482-3B03E52DC26A}" destId="{2EE0E973-0D14-4742-885E-8DB714FA20E6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A4F55D0F-061C-40E3-9F67-B5DB345FB78C}" type="presOf" srcId="{9AD0DFC5-BE97-4181-8089-B5F3809AFFB1}" destId="{F01662B6-EB06-4C5C-8B96-67DFFCAFC839}" srcOrd="0" destOrd="6" presId="urn:microsoft.com/office/officeart/2005/8/layout/vList2"/>
    <dgm:cxn modelId="{B6FFFFDB-4184-464D-8DC7-18045C64AFFD}" srcId="{E059A41D-7664-4919-A478-43F6DC0F62C5}" destId="{F5AAA982-A3C6-4C3C-90DD-43FAA955C7CC}" srcOrd="2" destOrd="0" parTransId="{CD68E989-7760-4E2F-9B3E-5B85A78741C7}" sibTransId="{525C54E1-C7D4-48E1-994D-1CBE372B8D57}"/>
    <dgm:cxn modelId="{BD14180A-B843-4E13-9BAE-EB31591524F5}" type="presOf" srcId="{E2230A68-6AF5-4FCF-97AD-36F56F0D87BB}" destId="{68EE4DE1-C4D9-4A16-B785-E06B08150737}" srcOrd="0" destOrd="0" presId="urn:microsoft.com/office/officeart/2005/8/layout/vList2"/>
    <dgm:cxn modelId="{C0E5D4DE-F8BC-422D-A78B-5B83A90F6F8E}" type="presOf" srcId="{163BC180-82DA-4DAB-991C-480DEAC927D6}" destId="{AABE359F-8994-456F-8E59-C470EF729490}" srcOrd="0" destOrd="0" presId="urn:microsoft.com/office/officeart/2005/8/layout/vList2"/>
    <dgm:cxn modelId="{30B04857-1284-4C0C-8BA5-877BCECBD3DF}" type="presOf" srcId="{6683FD65-BCA3-4D31-B044-1ED45E24C348}" destId="{F01662B6-EB06-4C5C-8B96-67DFFCAFC839}" srcOrd="0" destOrd="2" presId="urn:microsoft.com/office/officeart/2005/8/layout/vList2"/>
    <dgm:cxn modelId="{F98AE985-F780-440C-8CEB-792E5274CB03}" type="presOf" srcId="{E059A41D-7664-4919-A478-43F6DC0F62C5}" destId="{F01662B6-EB06-4C5C-8B96-67DFFCAFC839}" srcOrd="0" destOrd="1" presId="urn:microsoft.com/office/officeart/2005/8/layout/vList2"/>
    <dgm:cxn modelId="{A6467A09-62B4-494D-A6AF-30E94D2A6420}" type="presOf" srcId="{65DBCDDD-BA4C-4C22-B576-1B37BD7ACBCF}" destId="{F01662B6-EB06-4C5C-8B96-67DFFCAFC839}" srcOrd="0" destOrd="3" presId="urn:microsoft.com/office/officeart/2005/8/layout/vList2"/>
    <dgm:cxn modelId="{997DE366-570E-4DB3-99E0-F64FF3F46D81}" srcId="{163BC180-82DA-4DAB-991C-480DEAC927D6}" destId="{E059A41D-7664-4919-A478-43F6DC0F62C5}" srcOrd="1" destOrd="0" parTransId="{C5DF36D6-2BAA-44DD-8FB9-9C1B45F93400}" sibTransId="{44F08BA0-97BA-4CCC-97E5-5CB3E3FF125C}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F7CF4AFE-84D2-45DB-A9BA-3FA0F322D589}" srcId="{E059A41D-7664-4919-A478-43F6DC0F62C5}" destId="{65DBCDDD-BA4C-4C22-B576-1B37BD7ACBCF}" srcOrd="1" destOrd="0" parTransId="{75969694-E6FB-477A-AA32-2F46E3C9BE04}" sibTransId="{F4F7744F-DA18-4145-83E3-4C49F65F5FFA}"/>
    <dgm:cxn modelId="{740BED7A-45BD-44DF-BFAD-A1EACAE60DAC}" type="presOf" srcId="{F5AAA982-A3C6-4C3C-90DD-43FAA955C7CC}" destId="{F01662B6-EB06-4C5C-8B96-67DFFCAFC839}" srcOrd="0" destOrd="4" presId="urn:microsoft.com/office/officeart/2005/8/layout/vList2"/>
    <dgm:cxn modelId="{9E70B3BA-0ECE-4DD7-ACCA-246FD80BDEEB}" srcId="{163BC180-82DA-4DAB-991C-480DEAC927D6}" destId="{CB86CF65-B312-4398-816A-DB174963F9D4}" srcOrd="2" destOrd="0" parTransId="{93055C78-BA4C-4063-8FC3-343013354095}" sibTransId="{411FBE44-7C64-4C7E-B8A4-AFCF7A25C1F9}"/>
    <dgm:cxn modelId="{804021BD-B832-4721-A7C9-923A76476CB4}" srcId="{163BC180-82DA-4DAB-991C-480DEAC927D6}" destId="{9AD0DFC5-BE97-4181-8089-B5F3809AFFB1}" srcOrd="3" destOrd="0" parTransId="{8BA00AF6-5FDC-470A-A8BF-4A8370FEF3A4}" sibTransId="{DB3AABD6-E9B9-4E94-8FED-1C4166BA07DF}"/>
    <dgm:cxn modelId="{60D585DB-3F11-468C-A0C8-19227BCD7B95}" type="presOf" srcId="{8B0EFEA6-B074-4077-9064-8AD8E6BD1F3B}" destId="{F01662B6-EB06-4C5C-8B96-67DFFCAFC839}" srcOrd="0" destOrd="0" presId="urn:microsoft.com/office/officeart/2005/8/layout/vList2"/>
    <dgm:cxn modelId="{5766465A-52B0-45B8-B2E9-E9F01AD17C61}" type="presParOf" srcId="{68EE4DE1-C4D9-4A16-B785-E06B08150737}" destId="{2EE0E973-0D14-4742-885E-8DB714FA20E6}" srcOrd="0" destOrd="0" presId="urn:microsoft.com/office/officeart/2005/8/layout/vList2"/>
    <dgm:cxn modelId="{C196E6F6-8FAF-4A74-9F31-ECA43D14DBB7}" type="presParOf" srcId="{68EE4DE1-C4D9-4A16-B785-E06B08150737}" destId="{D0A000A7-CA41-445F-BB8A-5A43D845F749}" srcOrd="1" destOrd="0" presId="urn:microsoft.com/office/officeart/2005/8/layout/vList2"/>
    <dgm:cxn modelId="{17540724-3750-4A3E-93A0-E9DAB8487B65}" type="presParOf" srcId="{68EE4DE1-C4D9-4A16-B785-E06B08150737}" destId="{AABE359F-8994-456F-8E59-C470EF729490}" srcOrd="2" destOrd="0" presId="urn:microsoft.com/office/officeart/2005/8/layout/vList2"/>
    <dgm:cxn modelId="{462781D2-0446-4D44-A966-ECAFA5003ACB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0C64F7-A4B9-482C-844E-BBAFADA77EC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4AD77C8-91DB-46A2-865D-70565169EF3D}">
      <dgm:prSet phldrT="[Texto]" custT="1"/>
      <dgm:spPr/>
      <dgm:t>
        <a:bodyPr/>
        <a:lstStyle/>
        <a:p>
          <a:r>
            <a:rPr lang="pt-PT" sz="1800" b="1" dirty="0" smtClean="0"/>
            <a:t>ORGANIZAÇÃO DE ENVIO</a:t>
          </a:r>
          <a:endParaRPr lang="pt-PT" sz="1800" b="1" dirty="0"/>
        </a:p>
      </dgm:t>
    </dgm:pt>
    <dgm:pt modelId="{8C55263B-FBB1-4B7D-B94B-54EAB409DE8F}" type="parTrans" cxnId="{515574A3-BCF7-4CAE-BBE3-F2574606EF52}">
      <dgm:prSet/>
      <dgm:spPr/>
      <dgm:t>
        <a:bodyPr/>
        <a:lstStyle/>
        <a:p>
          <a:endParaRPr lang="pt-PT"/>
        </a:p>
      </dgm:t>
    </dgm:pt>
    <dgm:pt modelId="{327EB212-4C95-42E7-A9C6-52095D138136}" type="sibTrans" cxnId="{515574A3-BCF7-4CAE-BBE3-F2574606EF52}">
      <dgm:prSet/>
      <dgm:spPr/>
      <dgm:t>
        <a:bodyPr/>
        <a:lstStyle/>
        <a:p>
          <a:endParaRPr lang="pt-PT"/>
        </a:p>
      </dgm:t>
    </dgm:pt>
    <dgm:pt modelId="{FB6187DC-B9F4-4284-86F4-B07F6724CFAA}">
      <dgm:prSet phldrT="[Texto]"/>
      <dgm:spPr/>
      <dgm:t>
        <a:bodyPr/>
        <a:lstStyle/>
        <a:p>
          <a:r>
            <a:rPr lang="pt-PT" dirty="0" smtClean="0"/>
            <a:t>Seleciona os elementos do </a:t>
          </a:r>
          <a:r>
            <a:rPr lang="pt-PT" i="1" dirty="0" smtClean="0"/>
            <a:t>staff</a:t>
          </a:r>
          <a:endParaRPr lang="pt-PT" i="1" dirty="0"/>
        </a:p>
      </dgm:t>
    </dgm:pt>
    <dgm:pt modelId="{09349D2A-D130-4D86-A432-753AF07B2266}" type="parTrans" cxnId="{E6B3C452-5DF8-4950-BE96-0C700289FEBD}">
      <dgm:prSet/>
      <dgm:spPr/>
      <dgm:t>
        <a:bodyPr/>
        <a:lstStyle/>
        <a:p>
          <a:endParaRPr lang="pt-PT"/>
        </a:p>
      </dgm:t>
    </dgm:pt>
    <dgm:pt modelId="{A136BE1E-82A2-46B5-B4AE-E9172A73B568}" type="sibTrans" cxnId="{E6B3C452-5DF8-4950-BE96-0C700289FEBD}">
      <dgm:prSet/>
      <dgm:spPr/>
      <dgm:t>
        <a:bodyPr/>
        <a:lstStyle/>
        <a:p>
          <a:endParaRPr lang="pt-PT"/>
        </a:p>
      </dgm:t>
    </dgm:pt>
    <dgm:pt modelId="{A238E967-AA3F-4731-89E7-02DC73A35E8C}">
      <dgm:prSet phldrT="[Texto]" custT="1"/>
      <dgm:spPr/>
      <dgm:t>
        <a:bodyPr/>
        <a:lstStyle/>
        <a:p>
          <a:r>
            <a:rPr lang="pt-PT" sz="1200" dirty="0" smtClean="0"/>
            <a:t>ORGANIZAÇÃO DE ACOLHIMENTO</a:t>
          </a:r>
          <a:endParaRPr lang="pt-PT" sz="1200" dirty="0"/>
        </a:p>
      </dgm:t>
    </dgm:pt>
    <dgm:pt modelId="{2726FEA3-E9E5-49C0-BAF4-B4E03F72237C}" type="parTrans" cxnId="{BE1B01F9-788F-4F3D-9AAA-45F18E17D783}">
      <dgm:prSet/>
      <dgm:spPr/>
      <dgm:t>
        <a:bodyPr/>
        <a:lstStyle/>
        <a:p>
          <a:endParaRPr lang="pt-PT"/>
        </a:p>
      </dgm:t>
    </dgm:pt>
    <dgm:pt modelId="{9297FD8D-DF21-4A9E-8AF3-C2789E11EE46}" type="sibTrans" cxnId="{BE1B01F9-788F-4F3D-9AAA-45F18E17D783}">
      <dgm:prSet/>
      <dgm:spPr/>
      <dgm:t>
        <a:bodyPr/>
        <a:lstStyle/>
        <a:p>
          <a:endParaRPr lang="pt-PT"/>
        </a:p>
      </dgm:t>
    </dgm:pt>
    <dgm:pt modelId="{74484420-87B5-4069-93E8-3F5AE79EA21B}">
      <dgm:prSet phldrT="[Texto]"/>
      <dgm:spPr/>
      <dgm:t>
        <a:bodyPr/>
        <a:lstStyle/>
        <a:p>
          <a:r>
            <a:rPr lang="pt-PT" dirty="0" smtClean="0"/>
            <a:t>Responsável por organizar o programa de atividades</a:t>
          </a:r>
          <a:endParaRPr lang="pt-PT" dirty="0"/>
        </a:p>
      </dgm:t>
    </dgm:pt>
    <dgm:pt modelId="{D798816C-FE74-4A3C-BFC7-615F33466B3B}" type="parTrans" cxnId="{A349AADE-9B11-45FA-9C2A-7F233E10275E}">
      <dgm:prSet/>
      <dgm:spPr/>
      <dgm:t>
        <a:bodyPr/>
        <a:lstStyle/>
        <a:p>
          <a:endParaRPr lang="pt-PT"/>
        </a:p>
      </dgm:t>
    </dgm:pt>
    <dgm:pt modelId="{E2E20868-5BD5-4A79-965F-DCA94429D9FB}" type="sibTrans" cxnId="{A349AADE-9B11-45FA-9C2A-7F233E10275E}">
      <dgm:prSet/>
      <dgm:spPr/>
      <dgm:t>
        <a:bodyPr/>
        <a:lstStyle/>
        <a:p>
          <a:endParaRPr lang="pt-PT"/>
        </a:p>
      </dgm:t>
    </dgm:pt>
    <dgm:pt modelId="{AD3DB3DE-DC40-4296-9BC4-DA592C84D95E}" type="pres">
      <dgm:prSet presAssocID="{370C64F7-A4B9-482C-844E-BBAFADA77EC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C45049A1-904E-48D8-BF7C-1E110EB29058}" type="pres">
      <dgm:prSet presAssocID="{64AD77C8-91DB-46A2-865D-70565169EF3D}" presName="chaos" presStyleCnt="0"/>
      <dgm:spPr/>
    </dgm:pt>
    <dgm:pt modelId="{1024CEF6-EA45-41DF-8A74-4714A8477DFC}" type="pres">
      <dgm:prSet presAssocID="{64AD77C8-91DB-46A2-865D-70565169EF3D}" presName="parTx1" presStyleLbl="revTx" presStyleIdx="0" presStyleCnt="3"/>
      <dgm:spPr/>
      <dgm:t>
        <a:bodyPr/>
        <a:lstStyle/>
        <a:p>
          <a:endParaRPr lang="pt-PT"/>
        </a:p>
      </dgm:t>
    </dgm:pt>
    <dgm:pt modelId="{32E16954-98CB-43E3-920A-C925D9522129}" type="pres">
      <dgm:prSet presAssocID="{64AD77C8-91DB-46A2-865D-70565169EF3D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CF5BC0-B743-4E7D-9630-D6C6830B92BF}" type="pres">
      <dgm:prSet presAssocID="{64AD77C8-91DB-46A2-865D-70565169EF3D}" presName="c1" presStyleLbl="node1" presStyleIdx="0" presStyleCnt="19"/>
      <dgm:spPr/>
    </dgm:pt>
    <dgm:pt modelId="{52FF0432-F2AF-46EF-BAC3-323271117D89}" type="pres">
      <dgm:prSet presAssocID="{64AD77C8-91DB-46A2-865D-70565169EF3D}" presName="c2" presStyleLbl="node1" presStyleIdx="1" presStyleCnt="19"/>
      <dgm:spPr/>
    </dgm:pt>
    <dgm:pt modelId="{ED76CC8A-20CB-4090-883F-811D65C9E25E}" type="pres">
      <dgm:prSet presAssocID="{64AD77C8-91DB-46A2-865D-70565169EF3D}" presName="c3" presStyleLbl="node1" presStyleIdx="2" presStyleCnt="19"/>
      <dgm:spPr/>
    </dgm:pt>
    <dgm:pt modelId="{5ED27959-3732-47CE-8385-8408E52DBDF0}" type="pres">
      <dgm:prSet presAssocID="{64AD77C8-91DB-46A2-865D-70565169EF3D}" presName="c4" presStyleLbl="node1" presStyleIdx="3" presStyleCnt="19"/>
      <dgm:spPr/>
    </dgm:pt>
    <dgm:pt modelId="{1CAA4EA8-B75E-462C-B4C3-20307A864B60}" type="pres">
      <dgm:prSet presAssocID="{64AD77C8-91DB-46A2-865D-70565169EF3D}" presName="c5" presStyleLbl="node1" presStyleIdx="4" presStyleCnt="19"/>
      <dgm:spPr/>
    </dgm:pt>
    <dgm:pt modelId="{D2D7AADD-7CF3-4EFD-A469-7239E5069A4F}" type="pres">
      <dgm:prSet presAssocID="{64AD77C8-91DB-46A2-865D-70565169EF3D}" presName="c6" presStyleLbl="node1" presStyleIdx="5" presStyleCnt="19"/>
      <dgm:spPr/>
    </dgm:pt>
    <dgm:pt modelId="{13E4C717-041E-4EEF-BAA6-D0435248DBFD}" type="pres">
      <dgm:prSet presAssocID="{64AD77C8-91DB-46A2-865D-70565169EF3D}" presName="c7" presStyleLbl="node1" presStyleIdx="6" presStyleCnt="19"/>
      <dgm:spPr/>
    </dgm:pt>
    <dgm:pt modelId="{C1649D38-4D02-406A-8633-D4B96EF2E58C}" type="pres">
      <dgm:prSet presAssocID="{64AD77C8-91DB-46A2-865D-70565169EF3D}" presName="c8" presStyleLbl="node1" presStyleIdx="7" presStyleCnt="19"/>
      <dgm:spPr/>
    </dgm:pt>
    <dgm:pt modelId="{7099AFB0-9B60-42C4-8304-10141B75CBF0}" type="pres">
      <dgm:prSet presAssocID="{64AD77C8-91DB-46A2-865D-70565169EF3D}" presName="c9" presStyleLbl="node1" presStyleIdx="8" presStyleCnt="19"/>
      <dgm:spPr/>
    </dgm:pt>
    <dgm:pt modelId="{B8B2F690-8F5F-4310-960E-6A40CC584927}" type="pres">
      <dgm:prSet presAssocID="{64AD77C8-91DB-46A2-865D-70565169EF3D}" presName="c10" presStyleLbl="node1" presStyleIdx="9" presStyleCnt="19"/>
      <dgm:spPr/>
    </dgm:pt>
    <dgm:pt modelId="{F7607394-C2EE-4D77-98A8-D796A68400D5}" type="pres">
      <dgm:prSet presAssocID="{64AD77C8-91DB-46A2-865D-70565169EF3D}" presName="c11" presStyleLbl="node1" presStyleIdx="10" presStyleCnt="19"/>
      <dgm:spPr/>
    </dgm:pt>
    <dgm:pt modelId="{48A50D6B-DE4D-4775-9A61-F5FD3227BA6E}" type="pres">
      <dgm:prSet presAssocID="{64AD77C8-91DB-46A2-865D-70565169EF3D}" presName="c12" presStyleLbl="node1" presStyleIdx="11" presStyleCnt="19"/>
      <dgm:spPr/>
    </dgm:pt>
    <dgm:pt modelId="{60BFD3B8-80A2-47AF-BBD0-F06C39B151DD}" type="pres">
      <dgm:prSet presAssocID="{64AD77C8-91DB-46A2-865D-70565169EF3D}" presName="c13" presStyleLbl="node1" presStyleIdx="12" presStyleCnt="19"/>
      <dgm:spPr/>
    </dgm:pt>
    <dgm:pt modelId="{AB27EA8A-9321-416D-8186-5D454097AA69}" type="pres">
      <dgm:prSet presAssocID="{64AD77C8-91DB-46A2-865D-70565169EF3D}" presName="c14" presStyleLbl="node1" presStyleIdx="13" presStyleCnt="19"/>
      <dgm:spPr/>
    </dgm:pt>
    <dgm:pt modelId="{C9B58F98-A60D-4A22-BD12-DEB0270A7544}" type="pres">
      <dgm:prSet presAssocID="{64AD77C8-91DB-46A2-865D-70565169EF3D}" presName="c15" presStyleLbl="node1" presStyleIdx="14" presStyleCnt="19"/>
      <dgm:spPr/>
    </dgm:pt>
    <dgm:pt modelId="{00ADD668-649A-4A5D-BFDC-85FF325F233A}" type="pres">
      <dgm:prSet presAssocID="{64AD77C8-91DB-46A2-865D-70565169EF3D}" presName="c16" presStyleLbl="node1" presStyleIdx="15" presStyleCnt="19"/>
      <dgm:spPr/>
    </dgm:pt>
    <dgm:pt modelId="{86868A13-7243-4F28-9FCA-CFBC9925CAE7}" type="pres">
      <dgm:prSet presAssocID="{64AD77C8-91DB-46A2-865D-70565169EF3D}" presName="c17" presStyleLbl="node1" presStyleIdx="16" presStyleCnt="19"/>
      <dgm:spPr/>
    </dgm:pt>
    <dgm:pt modelId="{6FC49E36-23F6-43A7-83B1-BDFF1311F4C7}" type="pres">
      <dgm:prSet presAssocID="{64AD77C8-91DB-46A2-865D-70565169EF3D}" presName="c18" presStyleLbl="node1" presStyleIdx="17" presStyleCnt="19"/>
      <dgm:spPr/>
    </dgm:pt>
    <dgm:pt modelId="{2A8477F9-5CD2-4C0F-8322-F5EBD763D993}" type="pres">
      <dgm:prSet presAssocID="{327EB212-4C95-42E7-A9C6-52095D138136}" presName="chevronComposite1" presStyleCnt="0"/>
      <dgm:spPr/>
    </dgm:pt>
    <dgm:pt modelId="{B1B6C4BB-3A7D-40D1-8460-9C6668F05577}" type="pres">
      <dgm:prSet presAssocID="{327EB212-4C95-42E7-A9C6-52095D138136}" presName="chevron1" presStyleLbl="sibTrans2D1" presStyleIdx="0" presStyleCnt="2"/>
      <dgm:spPr/>
    </dgm:pt>
    <dgm:pt modelId="{8FE043AC-CCB3-42FF-9297-B26D1FB1BC9F}" type="pres">
      <dgm:prSet presAssocID="{327EB212-4C95-42E7-A9C6-52095D138136}" presName="spChevron1" presStyleCnt="0"/>
      <dgm:spPr/>
    </dgm:pt>
    <dgm:pt modelId="{A1F58350-AF07-476C-A93C-6AA24AAC328D}" type="pres">
      <dgm:prSet presAssocID="{327EB212-4C95-42E7-A9C6-52095D138136}" presName="overlap" presStyleCnt="0"/>
      <dgm:spPr/>
    </dgm:pt>
    <dgm:pt modelId="{53E4F58D-84DA-42E6-90EB-6B1F92F2326B}" type="pres">
      <dgm:prSet presAssocID="{327EB212-4C95-42E7-A9C6-52095D138136}" presName="chevronComposite2" presStyleCnt="0"/>
      <dgm:spPr/>
    </dgm:pt>
    <dgm:pt modelId="{AFCDA892-8B8C-416B-B311-5994E514A11F}" type="pres">
      <dgm:prSet presAssocID="{327EB212-4C95-42E7-A9C6-52095D138136}" presName="chevron2" presStyleLbl="sibTrans2D1" presStyleIdx="1" presStyleCnt="2"/>
      <dgm:spPr/>
    </dgm:pt>
    <dgm:pt modelId="{DFD38283-EE1E-45B6-9F5D-8F6B6EF0CAFF}" type="pres">
      <dgm:prSet presAssocID="{327EB212-4C95-42E7-A9C6-52095D138136}" presName="spChevron2" presStyleCnt="0"/>
      <dgm:spPr/>
    </dgm:pt>
    <dgm:pt modelId="{352A9009-15E5-4168-B54C-00C356ED2B4F}" type="pres">
      <dgm:prSet presAssocID="{A238E967-AA3F-4731-89E7-02DC73A35E8C}" presName="last" presStyleCnt="0"/>
      <dgm:spPr/>
    </dgm:pt>
    <dgm:pt modelId="{96B7AC99-325A-4538-BAAC-F0B8D2C521CE}" type="pres">
      <dgm:prSet presAssocID="{A238E967-AA3F-4731-89E7-02DC73A35E8C}" presName="circleTx" presStyleLbl="node1" presStyleIdx="18" presStyleCnt="19"/>
      <dgm:spPr/>
      <dgm:t>
        <a:bodyPr/>
        <a:lstStyle/>
        <a:p>
          <a:endParaRPr lang="pt-PT"/>
        </a:p>
      </dgm:t>
    </dgm:pt>
    <dgm:pt modelId="{540D567C-559F-4EBF-B5BD-5CAAAF2A35C1}" type="pres">
      <dgm:prSet presAssocID="{A238E967-AA3F-4731-89E7-02DC73A35E8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ED8016-7470-4146-8DD0-9A101D90F2F1}" type="pres">
      <dgm:prSet presAssocID="{A238E967-AA3F-4731-89E7-02DC73A35E8C}" presName="spN" presStyleCnt="0"/>
      <dgm:spPr/>
    </dgm:pt>
  </dgm:ptLst>
  <dgm:cxnLst>
    <dgm:cxn modelId="{E6B3C452-5DF8-4950-BE96-0C700289FEBD}" srcId="{64AD77C8-91DB-46A2-865D-70565169EF3D}" destId="{FB6187DC-B9F4-4284-86F4-B07F6724CFAA}" srcOrd="0" destOrd="0" parTransId="{09349D2A-D130-4D86-A432-753AF07B2266}" sibTransId="{A136BE1E-82A2-46B5-B4AE-E9172A73B568}"/>
    <dgm:cxn modelId="{515574A3-BCF7-4CAE-BBE3-F2574606EF52}" srcId="{370C64F7-A4B9-482C-844E-BBAFADA77EC2}" destId="{64AD77C8-91DB-46A2-865D-70565169EF3D}" srcOrd="0" destOrd="0" parTransId="{8C55263B-FBB1-4B7D-B94B-54EAB409DE8F}" sibTransId="{327EB212-4C95-42E7-A9C6-52095D138136}"/>
    <dgm:cxn modelId="{BE1B01F9-788F-4F3D-9AAA-45F18E17D783}" srcId="{370C64F7-A4B9-482C-844E-BBAFADA77EC2}" destId="{A238E967-AA3F-4731-89E7-02DC73A35E8C}" srcOrd="1" destOrd="0" parTransId="{2726FEA3-E9E5-49C0-BAF4-B4E03F72237C}" sibTransId="{9297FD8D-DF21-4A9E-8AF3-C2789E11EE46}"/>
    <dgm:cxn modelId="{A349AADE-9B11-45FA-9C2A-7F233E10275E}" srcId="{A238E967-AA3F-4731-89E7-02DC73A35E8C}" destId="{74484420-87B5-4069-93E8-3F5AE79EA21B}" srcOrd="0" destOrd="0" parTransId="{D798816C-FE74-4A3C-BFC7-615F33466B3B}" sibTransId="{E2E20868-5BD5-4A79-965F-DCA94429D9FB}"/>
    <dgm:cxn modelId="{C10053A4-8B22-4845-82E2-DAF722A9C2D2}" type="presOf" srcId="{370C64F7-A4B9-482C-844E-BBAFADA77EC2}" destId="{AD3DB3DE-DC40-4296-9BC4-DA592C84D95E}" srcOrd="0" destOrd="0" presId="urn:microsoft.com/office/officeart/2009/3/layout/RandomtoResultProcess"/>
    <dgm:cxn modelId="{8680BB69-1AAD-43EF-BE7E-9AEA0462F812}" type="presOf" srcId="{64AD77C8-91DB-46A2-865D-70565169EF3D}" destId="{1024CEF6-EA45-41DF-8A74-4714A8477DFC}" srcOrd="0" destOrd="0" presId="urn:microsoft.com/office/officeart/2009/3/layout/RandomtoResultProcess"/>
    <dgm:cxn modelId="{244B776D-75CA-4747-A6D8-19E86D38E841}" type="presOf" srcId="{74484420-87B5-4069-93E8-3F5AE79EA21B}" destId="{540D567C-559F-4EBF-B5BD-5CAAAF2A35C1}" srcOrd="0" destOrd="0" presId="urn:microsoft.com/office/officeart/2009/3/layout/RandomtoResultProcess"/>
    <dgm:cxn modelId="{AC25AA4F-F0A4-4522-8B95-2976F0D161E3}" type="presOf" srcId="{A238E967-AA3F-4731-89E7-02DC73A35E8C}" destId="{96B7AC99-325A-4538-BAAC-F0B8D2C521CE}" srcOrd="0" destOrd="0" presId="urn:microsoft.com/office/officeart/2009/3/layout/RandomtoResultProcess"/>
    <dgm:cxn modelId="{181C10D6-99DE-449E-AE48-8DA4E4FBAD86}" type="presOf" srcId="{FB6187DC-B9F4-4284-86F4-B07F6724CFAA}" destId="{32E16954-98CB-43E3-920A-C925D9522129}" srcOrd="0" destOrd="0" presId="urn:microsoft.com/office/officeart/2009/3/layout/RandomtoResultProcess"/>
    <dgm:cxn modelId="{6810496B-45FE-448E-94A9-9DD91C0E15A1}" type="presParOf" srcId="{AD3DB3DE-DC40-4296-9BC4-DA592C84D95E}" destId="{C45049A1-904E-48D8-BF7C-1E110EB29058}" srcOrd="0" destOrd="0" presId="urn:microsoft.com/office/officeart/2009/3/layout/RandomtoResultProcess"/>
    <dgm:cxn modelId="{B912702D-75F0-4C58-AE73-3124D76DE932}" type="presParOf" srcId="{C45049A1-904E-48D8-BF7C-1E110EB29058}" destId="{1024CEF6-EA45-41DF-8A74-4714A8477DFC}" srcOrd="0" destOrd="0" presId="urn:microsoft.com/office/officeart/2009/3/layout/RandomtoResultProcess"/>
    <dgm:cxn modelId="{7879A038-009C-4FAE-9A71-07F963B3918B}" type="presParOf" srcId="{C45049A1-904E-48D8-BF7C-1E110EB29058}" destId="{32E16954-98CB-43E3-920A-C925D9522129}" srcOrd="1" destOrd="0" presId="urn:microsoft.com/office/officeart/2009/3/layout/RandomtoResultProcess"/>
    <dgm:cxn modelId="{118B1FEE-13F5-49AB-88CD-989E2E625C79}" type="presParOf" srcId="{C45049A1-904E-48D8-BF7C-1E110EB29058}" destId="{81CF5BC0-B743-4E7D-9630-D6C6830B92BF}" srcOrd="2" destOrd="0" presId="urn:microsoft.com/office/officeart/2009/3/layout/RandomtoResultProcess"/>
    <dgm:cxn modelId="{DE346CAF-44C9-49DC-8DBF-BE40694DD011}" type="presParOf" srcId="{C45049A1-904E-48D8-BF7C-1E110EB29058}" destId="{52FF0432-F2AF-46EF-BAC3-323271117D89}" srcOrd="3" destOrd="0" presId="urn:microsoft.com/office/officeart/2009/3/layout/RandomtoResultProcess"/>
    <dgm:cxn modelId="{FBC765E7-9FE0-4A36-84E2-555D5B6BC05C}" type="presParOf" srcId="{C45049A1-904E-48D8-BF7C-1E110EB29058}" destId="{ED76CC8A-20CB-4090-883F-811D65C9E25E}" srcOrd="4" destOrd="0" presId="urn:microsoft.com/office/officeart/2009/3/layout/RandomtoResultProcess"/>
    <dgm:cxn modelId="{7AB9CBDE-B1FD-4E08-A0EE-9A16ACE651F6}" type="presParOf" srcId="{C45049A1-904E-48D8-BF7C-1E110EB29058}" destId="{5ED27959-3732-47CE-8385-8408E52DBDF0}" srcOrd="5" destOrd="0" presId="urn:microsoft.com/office/officeart/2009/3/layout/RandomtoResultProcess"/>
    <dgm:cxn modelId="{9F90C5CB-12C9-49B2-A293-0D645A615170}" type="presParOf" srcId="{C45049A1-904E-48D8-BF7C-1E110EB29058}" destId="{1CAA4EA8-B75E-462C-B4C3-20307A864B60}" srcOrd="6" destOrd="0" presId="urn:microsoft.com/office/officeart/2009/3/layout/RandomtoResultProcess"/>
    <dgm:cxn modelId="{CF759F8B-AA66-4C7A-B8B7-AACBC6843E37}" type="presParOf" srcId="{C45049A1-904E-48D8-BF7C-1E110EB29058}" destId="{D2D7AADD-7CF3-4EFD-A469-7239E5069A4F}" srcOrd="7" destOrd="0" presId="urn:microsoft.com/office/officeart/2009/3/layout/RandomtoResultProcess"/>
    <dgm:cxn modelId="{D3794758-40BE-4BE6-9627-0E3A65FDBB7E}" type="presParOf" srcId="{C45049A1-904E-48D8-BF7C-1E110EB29058}" destId="{13E4C717-041E-4EEF-BAA6-D0435248DBFD}" srcOrd="8" destOrd="0" presId="urn:microsoft.com/office/officeart/2009/3/layout/RandomtoResultProcess"/>
    <dgm:cxn modelId="{0303D096-12D7-4F8E-B4AB-E31C5AAF5857}" type="presParOf" srcId="{C45049A1-904E-48D8-BF7C-1E110EB29058}" destId="{C1649D38-4D02-406A-8633-D4B96EF2E58C}" srcOrd="9" destOrd="0" presId="urn:microsoft.com/office/officeart/2009/3/layout/RandomtoResultProcess"/>
    <dgm:cxn modelId="{49F9CCF5-224E-4E49-A89C-35115C58A734}" type="presParOf" srcId="{C45049A1-904E-48D8-BF7C-1E110EB29058}" destId="{7099AFB0-9B60-42C4-8304-10141B75CBF0}" srcOrd="10" destOrd="0" presId="urn:microsoft.com/office/officeart/2009/3/layout/RandomtoResultProcess"/>
    <dgm:cxn modelId="{B2FF6601-815A-4790-9C2C-2041C85B4BF2}" type="presParOf" srcId="{C45049A1-904E-48D8-BF7C-1E110EB29058}" destId="{B8B2F690-8F5F-4310-960E-6A40CC584927}" srcOrd="11" destOrd="0" presId="urn:microsoft.com/office/officeart/2009/3/layout/RandomtoResultProcess"/>
    <dgm:cxn modelId="{C5A88AF4-3C05-4FF8-A22F-D90DB8896662}" type="presParOf" srcId="{C45049A1-904E-48D8-BF7C-1E110EB29058}" destId="{F7607394-C2EE-4D77-98A8-D796A68400D5}" srcOrd="12" destOrd="0" presId="urn:microsoft.com/office/officeart/2009/3/layout/RandomtoResultProcess"/>
    <dgm:cxn modelId="{D3C650A1-0C6E-46CA-A279-FED14E101BA6}" type="presParOf" srcId="{C45049A1-904E-48D8-BF7C-1E110EB29058}" destId="{48A50D6B-DE4D-4775-9A61-F5FD3227BA6E}" srcOrd="13" destOrd="0" presId="urn:microsoft.com/office/officeart/2009/3/layout/RandomtoResultProcess"/>
    <dgm:cxn modelId="{8B3DA4FF-1198-4BD0-A47E-8BEBC4E8EAA8}" type="presParOf" srcId="{C45049A1-904E-48D8-BF7C-1E110EB29058}" destId="{60BFD3B8-80A2-47AF-BBD0-F06C39B151DD}" srcOrd="14" destOrd="0" presId="urn:microsoft.com/office/officeart/2009/3/layout/RandomtoResultProcess"/>
    <dgm:cxn modelId="{DDF62F3A-075A-41CE-A456-20718BEFE6D0}" type="presParOf" srcId="{C45049A1-904E-48D8-BF7C-1E110EB29058}" destId="{AB27EA8A-9321-416D-8186-5D454097AA69}" srcOrd="15" destOrd="0" presId="urn:microsoft.com/office/officeart/2009/3/layout/RandomtoResultProcess"/>
    <dgm:cxn modelId="{33AA1F68-15DE-44C3-9232-1785B415B03B}" type="presParOf" srcId="{C45049A1-904E-48D8-BF7C-1E110EB29058}" destId="{C9B58F98-A60D-4A22-BD12-DEB0270A7544}" srcOrd="16" destOrd="0" presId="urn:microsoft.com/office/officeart/2009/3/layout/RandomtoResultProcess"/>
    <dgm:cxn modelId="{83328A92-982F-41DF-9A85-3F1DF9DAA5F5}" type="presParOf" srcId="{C45049A1-904E-48D8-BF7C-1E110EB29058}" destId="{00ADD668-649A-4A5D-BFDC-85FF325F233A}" srcOrd="17" destOrd="0" presId="urn:microsoft.com/office/officeart/2009/3/layout/RandomtoResultProcess"/>
    <dgm:cxn modelId="{7E2286E5-AFFB-4151-9CD8-0B8FECA85892}" type="presParOf" srcId="{C45049A1-904E-48D8-BF7C-1E110EB29058}" destId="{86868A13-7243-4F28-9FCA-CFBC9925CAE7}" srcOrd="18" destOrd="0" presId="urn:microsoft.com/office/officeart/2009/3/layout/RandomtoResultProcess"/>
    <dgm:cxn modelId="{543F1217-5520-448C-B24E-0AB0A289AB50}" type="presParOf" srcId="{C45049A1-904E-48D8-BF7C-1E110EB29058}" destId="{6FC49E36-23F6-43A7-83B1-BDFF1311F4C7}" srcOrd="19" destOrd="0" presId="urn:microsoft.com/office/officeart/2009/3/layout/RandomtoResultProcess"/>
    <dgm:cxn modelId="{2DBCD3FD-98C3-4717-B8A4-9D0FE8F9B087}" type="presParOf" srcId="{AD3DB3DE-DC40-4296-9BC4-DA592C84D95E}" destId="{2A8477F9-5CD2-4C0F-8322-F5EBD763D993}" srcOrd="1" destOrd="0" presId="urn:microsoft.com/office/officeart/2009/3/layout/RandomtoResultProcess"/>
    <dgm:cxn modelId="{012AD884-BB60-47EF-B053-57CD063919AC}" type="presParOf" srcId="{2A8477F9-5CD2-4C0F-8322-F5EBD763D993}" destId="{B1B6C4BB-3A7D-40D1-8460-9C6668F05577}" srcOrd="0" destOrd="0" presId="urn:microsoft.com/office/officeart/2009/3/layout/RandomtoResultProcess"/>
    <dgm:cxn modelId="{326CC1F4-4E5C-4F6F-B5C1-C01CA77D5357}" type="presParOf" srcId="{2A8477F9-5CD2-4C0F-8322-F5EBD763D993}" destId="{8FE043AC-CCB3-42FF-9297-B26D1FB1BC9F}" srcOrd="1" destOrd="0" presId="urn:microsoft.com/office/officeart/2009/3/layout/RandomtoResultProcess"/>
    <dgm:cxn modelId="{4F3CB389-2E00-46C7-8DE0-C5D55305BC6E}" type="presParOf" srcId="{AD3DB3DE-DC40-4296-9BC4-DA592C84D95E}" destId="{A1F58350-AF07-476C-A93C-6AA24AAC328D}" srcOrd="2" destOrd="0" presId="urn:microsoft.com/office/officeart/2009/3/layout/RandomtoResultProcess"/>
    <dgm:cxn modelId="{296AA475-8E35-4D3E-BB8E-39AA1717C7CD}" type="presParOf" srcId="{AD3DB3DE-DC40-4296-9BC4-DA592C84D95E}" destId="{53E4F58D-84DA-42E6-90EB-6B1F92F2326B}" srcOrd="3" destOrd="0" presId="urn:microsoft.com/office/officeart/2009/3/layout/RandomtoResultProcess"/>
    <dgm:cxn modelId="{7C069A15-B049-4307-9D7D-7F4622DDC573}" type="presParOf" srcId="{53E4F58D-84DA-42E6-90EB-6B1F92F2326B}" destId="{AFCDA892-8B8C-416B-B311-5994E514A11F}" srcOrd="0" destOrd="0" presId="urn:microsoft.com/office/officeart/2009/3/layout/RandomtoResultProcess"/>
    <dgm:cxn modelId="{5B25DE6A-2AAD-4135-AE64-AAA675AC2D43}" type="presParOf" srcId="{53E4F58D-84DA-42E6-90EB-6B1F92F2326B}" destId="{DFD38283-EE1E-45B6-9F5D-8F6B6EF0CAFF}" srcOrd="1" destOrd="0" presId="urn:microsoft.com/office/officeart/2009/3/layout/RandomtoResultProcess"/>
    <dgm:cxn modelId="{C40D82AA-B6E9-4F23-AB20-8E96AF521949}" type="presParOf" srcId="{AD3DB3DE-DC40-4296-9BC4-DA592C84D95E}" destId="{352A9009-15E5-4168-B54C-00C356ED2B4F}" srcOrd="4" destOrd="0" presId="urn:microsoft.com/office/officeart/2009/3/layout/RandomtoResultProcess"/>
    <dgm:cxn modelId="{3E687D9A-B55A-471A-8EC8-860A699B4EE5}" type="presParOf" srcId="{352A9009-15E5-4168-B54C-00C356ED2B4F}" destId="{96B7AC99-325A-4538-BAAC-F0B8D2C521CE}" srcOrd="0" destOrd="0" presId="urn:microsoft.com/office/officeart/2009/3/layout/RandomtoResultProcess"/>
    <dgm:cxn modelId="{F4B401A6-EEB5-42FB-A90A-25C02771F548}" type="presParOf" srcId="{352A9009-15E5-4168-B54C-00C356ED2B4F}" destId="{540D567C-559F-4EBF-B5BD-5CAAAF2A35C1}" srcOrd="1" destOrd="0" presId="urn:microsoft.com/office/officeart/2009/3/layout/RandomtoResultProcess"/>
    <dgm:cxn modelId="{7DA607C3-0749-4710-BA95-B6080B895288}" type="presParOf" srcId="{352A9009-15E5-4168-B54C-00C356ED2B4F}" destId="{82ED8016-7470-4146-8DD0-9A101D90F2F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230A68-6AF5-4FCF-97AD-36F56F0D8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0D08DD-A8F3-401D-8482-3B03E52DC26A}">
      <dgm:prSet phldrT="[Texto]" custT="1"/>
      <dgm:spPr/>
      <dgm:t>
        <a:bodyPr/>
        <a:lstStyle/>
        <a:p>
          <a:r>
            <a:rPr lang="pt-PT" sz="2400" dirty="0" smtClean="0"/>
            <a:t>Mobilidade de </a:t>
          </a:r>
          <a:r>
            <a:rPr lang="pt-PT" sz="2400" i="1" dirty="0" smtClean="0"/>
            <a:t>pessoal</a:t>
          </a:r>
          <a:r>
            <a:rPr lang="pt-PT" sz="2400" dirty="0" smtClean="0"/>
            <a:t> – (AC1)</a:t>
          </a:r>
          <a:endParaRPr lang="pt-PT" sz="2400" dirty="0"/>
        </a:p>
      </dgm:t>
    </dgm:pt>
    <dgm:pt modelId="{C31839BD-4123-4062-9B80-FA8CEF63EACC}" type="parTrans" cxnId="{9CD7D924-FF30-4D9C-A0A7-363671759BFA}">
      <dgm:prSet/>
      <dgm:spPr/>
      <dgm:t>
        <a:bodyPr/>
        <a:lstStyle/>
        <a:p>
          <a:endParaRPr lang="pt-PT"/>
        </a:p>
      </dgm:t>
    </dgm:pt>
    <dgm:pt modelId="{9E28328B-5C4C-4AE5-A4B4-95DE8536394E}" type="sibTrans" cxnId="{9CD7D924-FF30-4D9C-A0A7-363671759BFA}">
      <dgm:prSet/>
      <dgm:spPr/>
      <dgm:t>
        <a:bodyPr/>
        <a:lstStyle/>
        <a:p>
          <a:endParaRPr lang="pt-PT"/>
        </a:p>
      </dgm:t>
    </dgm:pt>
    <dgm:pt modelId="{163BC180-82DA-4DAB-991C-480DEAC927D6}">
      <dgm:prSet phldrT="[Texto]" custT="1"/>
      <dgm:spPr/>
      <dgm:t>
        <a:bodyPr/>
        <a:lstStyle/>
        <a:p>
          <a:r>
            <a:rPr lang="pt-PT" sz="2400" dirty="0" smtClean="0"/>
            <a:t>Elegibilidade?</a:t>
          </a:r>
          <a:endParaRPr lang="pt-PT" sz="2400" dirty="0"/>
        </a:p>
      </dgm:t>
    </dgm:pt>
    <dgm:pt modelId="{95BA9A14-A5C0-4251-8A87-A58395ACFA1F}" type="parTrans" cxnId="{4956E144-65B7-4A52-9570-F18ECD756739}">
      <dgm:prSet/>
      <dgm:spPr/>
      <dgm:t>
        <a:bodyPr/>
        <a:lstStyle/>
        <a:p>
          <a:endParaRPr lang="pt-PT"/>
        </a:p>
      </dgm:t>
    </dgm:pt>
    <dgm:pt modelId="{FC77F2A1-1995-48F9-9DBE-73F2BF58A343}" type="sibTrans" cxnId="{4956E144-65B7-4A52-9570-F18ECD756739}">
      <dgm:prSet/>
      <dgm:spPr/>
      <dgm:t>
        <a:bodyPr/>
        <a:lstStyle/>
        <a:p>
          <a:endParaRPr lang="pt-PT"/>
        </a:p>
      </dgm:t>
    </dgm:pt>
    <dgm:pt modelId="{E059A41D-7664-4919-A478-43F6DC0F62C5}">
      <dgm:prSet phldrT="[Texto]" custT="1"/>
      <dgm:spPr/>
      <dgm:t>
        <a:bodyPr/>
        <a:lstStyle/>
        <a:p>
          <a:r>
            <a:rPr lang="pt-PT" sz="1800" b="1" dirty="0" smtClean="0"/>
            <a:t>ORGANIZAÇÃO CANDIDATA</a:t>
          </a:r>
          <a:endParaRPr lang="pt-PT" sz="1800" b="1" dirty="0"/>
        </a:p>
      </dgm:t>
    </dgm:pt>
    <dgm:pt modelId="{C5DF36D6-2BAA-44DD-8FB9-9C1B45F93400}" type="parTrans" cxnId="{997DE366-570E-4DB3-99E0-F64FF3F46D81}">
      <dgm:prSet/>
      <dgm:spPr/>
      <dgm:t>
        <a:bodyPr/>
        <a:lstStyle/>
        <a:p>
          <a:endParaRPr lang="pt-PT"/>
        </a:p>
      </dgm:t>
    </dgm:pt>
    <dgm:pt modelId="{44F08BA0-97BA-4CCC-97E5-5CB3E3FF125C}" type="sibTrans" cxnId="{997DE366-570E-4DB3-99E0-F64FF3F46D81}">
      <dgm:prSet/>
      <dgm:spPr/>
      <dgm:t>
        <a:bodyPr/>
        <a:lstStyle/>
        <a:p>
          <a:endParaRPr lang="pt-PT"/>
        </a:p>
      </dgm:t>
    </dgm:pt>
    <dgm:pt modelId="{6683FD65-BCA3-4D31-B044-1ED45E24C348}">
      <dgm:prSet phldrT="[Texto]" custT="1"/>
      <dgm:spPr/>
      <dgm:t>
        <a:bodyPr/>
        <a:lstStyle/>
        <a:p>
          <a:r>
            <a:rPr lang="pt-PT" sz="1800" dirty="0" smtClean="0"/>
            <a:t>Escolas</a:t>
          </a:r>
          <a:endParaRPr lang="pt-PT" sz="1800" dirty="0"/>
        </a:p>
      </dgm:t>
    </dgm:pt>
    <dgm:pt modelId="{1C36C515-2C76-47F2-89CF-6F3CDD9C766C}" type="parTrans" cxnId="{32173241-B9DE-4B5F-AE9C-51FF15C70919}">
      <dgm:prSet/>
      <dgm:spPr/>
      <dgm:t>
        <a:bodyPr/>
        <a:lstStyle/>
        <a:p>
          <a:endParaRPr lang="pt-PT"/>
        </a:p>
      </dgm:t>
    </dgm:pt>
    <dgm:pt modelId="{0EF1F8E7-439D-4851-990B-A43D3BA9043C}" type="sibTrans" cxnId="{32173241-B9DE-4B5F-AE9C-51FF15C70919}">
      <dgm:prSet/>
      <dgm:spPr/>
      <dgm:t>
        <a:bodyPr/>
        <a:lstStyle/>
        <a:p>
          <a:endParaRPr lang="pt-PT"/>
        </a:p>
      </dgm:t>
    </dgm:pt>
    <dgm:pt modelId="{9AD0DFC5-BE97-4181-8089-B5F3809AFFB1}">
      <dgm:prSet phldrT="[Texto]" custT="1"/>
      <dgm:spPr/>
      <dgm:t>
        <a:bodyPr/>
        <a:lstStyle/>
        <a:p>
          <a:r>
            <a:rPr lang="pt-PT" sz="1800" b="1" dirty="0" smtClean="0"/>
            <a:t>ORGANIZAÇÃO DE ACOLHIMENTO</a:t>
          </a:r>
          <a:endParaRPr lang="pt-PT" sz="1800" b="1" dirty="0"/>
        </a:p>
      </dgm:t>
    </dgm:pt>
    <dgm:pt modelId="{8BA00AF6-5FDC-470A-A8BF-4A8370FEF3A4}" type="parTrans" cxnId="{804021BD-B832-4721-A7C9-923A76476CB4}">
      <dgm:prSet/>
      <dgm:spPr/>
      <dgm:t>
        <a:bodyPr/>
        <a:lstStyle/>
        <a:p>
          <a:endParaRPr lang="pt-PT"/>
        </a:p>
      </dgm:t>
    </dgm:pt>
    <dgm:pt modelId="{DB3AABD6-E9B9-4E94-8FED-1C4166BA07DF}" type="sibTrans" cxnId="{804021BD-B832-4721-A7C9-923A76476CB4}">
      <dgm:prSet/>
      <dgm:spPr/>
      <dgm:t>
        <a:bodyPr/>
        <a:lstStyle/>
        <a:p>
          <a:endParaRPr lang="pt-PT"/>
        </a:p>
      </dgm:t>
    </dgm:pt>
    <dgm:pt modelId="{CB86CF65-B312-4398-816A-DB174963F9D4}">
      <dgm:prSet phldrT="[Texto]"/>
      <dgm:spPr/>
      <dgm:t>
        <a:bodyPr/>
        <a:lstStyle/>
        <a:p>
          <a:endParaRPr lang="pt-PT" sz="1200" dirty="0"/>
        </a:p>
      </dgm:t>
    </dgm:pt>
    <dgm:pt modelId="{93055C78-BA4C-4063-8FC3-343013354095}" type="parTrans" cxnId="{9E70B3BA-0ECE-4DD7-ACCA-246FD80BDEEB}">
      <dgm:prSet/>
      <dgm:spPr/>
      <dgm:t>
        <a:bodyPr/>
        <a:lstStyle/>
        <a:p>
          <a:endParaRPr lang="pt-PT"/>
        </a:p>
      </dgm:t>
    </dgm:pt>
    <dgm:pt modelId="{411FBE44-7C64-4C7E-B8A4-AFCF7A25C1F9}" type="sibTrans" cxnId="{9E70B3BA-0ECE-4DD7-ACCA-246FD80BDEEB}">
      <dgm:prSet/>
      <dgm:spPr/>
      <dgm:t>
        <a:bodyPr/>
        <a:lstStyle/>
        <a:p>
          <a:endParaRPr lang="pt-PT"/>
        </a:p>
      </dgm:t>
    </dgm:pt>
    <dgm:pt modelId="{8B0EFEA6-B074-4077-9064-8AD8E6BD1F3B}">
      <dgm:prSet phldrT="[Texto]"/>
      <dgm:spPr/>
      <dgm:t>
        <a:bodyPr/>
        <a:lstStyle/>
        <a:p>
          <a:endParaRPr lang="pt-PT" sz="1200" b="1" dirty="0"/>
        </a:p>
      </dgm:t>
    </dgm:pt>
    <dgm:pt modelId="{20BC2EAE-18FD-4C41-A66C-3550A3ECA139}" type="parTrans" cxnId="{F777E77B-5ECE-4C85-AC04-F2068A4586AE}">
      <dgm:prSet/>
      <dgm:spPr/>
      <dgm:t>
        <a:bodyPr/>
        <a:lstStyle/>
        <a:p>
          <a:endParaRPr lang="pt-PT"/>
        </a:p>
      </dgm:t>
    </dgm:pt>
    <dgm:pt modelId="{DF9593AA-F27A-4A30-A346-C9CC5A15AA29}" type="sibTrans" cxnId="{F777E77B-5ECE-4C85-AC04-F2068A4586AE}">
      <dgm:prSet/>
      <dgm:spPr/>
      <dgm:t>
        <a:bodyPr/>
        <a:lstStyle/>
        <a:p>
          <a:endParaRPr lang="pt-PT"/>
        </a:p>
      </dgm:t>
    </dgm:pt>
    <dgm:pt modelId="{024F5697-D2FC-4E3E-AE8B-990996C5A939}">
      <dgm:prSet phldrT="[Texto]" custT="1"/>
      <dgm:spPr/>
      <dgm:t>
        <a:bodyPr/>
        <a:lstStyle/>
        <a:p>
          <a:r>
            <a:rPr lang="pt-PT" sz="1800" b="1" dirty="0" smtClean="0"/>
            <a:t>Mobilidade para ensino: </a:t>
          </a:r>
          <a:r>
            <a:rPr lang="pt-PT" sz="1800" b="0" dirty="0" smtClean="0"/>
            <a:t>escolas</a:t>
          </a:r>
          <a:endParaRPr lang="pt-PT" sz="1800" b="0" dirty="0"/>
        </a:p>
      </dgm:t>
    </dgm:pt>
    <dgm:pt modelId="{27C33542-794F-4FB4-BC62-DB5D447D95DF}" type="parTrans" cxnId="{8DDFA142-5555-46F0-A789-3E8C547EA7CB}">
      <dgm:prSet/>
      <dgm:spPr/>
      <dgm:t>
        <a:bodyPr/>
        <a:lstStyle/>
        <a:p>
          <a:endParaRPr lang="pt-PT"/>
        </a:p>
      </dgm:t>
    </dgm:pt>
    <dgm:pt modelId="{DADF5F40-CEA2-4146-8234-E69F6DD6795D}" type="sibTrans" cxnId="{8DDFA142-5555-46F0-A789-3E8C547EA7CB}">
      <dgm:prSet/>
      <dgm:spPr/>
      <dgm:t>
        <a:bodyPr/>
        <a:lstStyle/>
        <a:p>
          <a:endParaRPr lang="pt-PT"/>
        </a:p>
      </dgm:t>
    </dgm:pt>
    <dgm:pt modelId="{ABD42327-A91A-4D54-916A-253A9FAB7ED9}">
      <dgm:prSet phldrT="[Texto]" custT="1"/>
      <dgm:spPr/>
      <dgm:t>
        <a:bodyPr/>
        <a:lstStyle/>
        <a:p>
          <a:r>
            <a:rPr lang="pt-PT" sz="1800" b="1" dirty="0" smtClean="0"/>
            <a:t>Formação </a:t>
          </a:r>
          <a:r>
            <a:rPr lang="pt-PT" sz="1800" b="0" dirty="0" smtClean="0"/>
            <a:t>(incluindo </a:t>
          </a:r>
          <a:r>
            <a:rPr lang="pt-PT" sz="1800" b="0" i="1" dirty="0" smtClean="0"/>
            <a:t>job </a:t>
          </a:r>
          <a:r>
            <a:rPr lang="pt-PT" sz="1800" b="0" i="1" dirty="0" err="1" smtClean="0"/>
            <a:t>shadowing</a:t>
          </a:r>
          <a:r>
            <a:rPr lang="pt-PT" sz="1800" b="0" dirty="0" smtClean="0"/>
            <a:t>): escolas ou outras organizações pertinentes na área da educação</a:t>
          </a:r>
          <a:endParaRPr lang="pt-PT" sz="1800" b="1" dirty="0"/>
        </a:p>
      </dgm:t>
    </dgm:pt>
    <dgm:pt modelId="{2A3E55FA-5EF7-4A50-9EE6-979C6A66B54C}" type="parTrans" cxnId="{5AE8F1C8-D82A-48A7-AFC8-25763F4DC3B8}">
      <dgm:prSet/>
      <dgm:spPr/>
      <dgm:t>
        <a:bodyPr/>
        <a:lstStyle/>
        <a:p>
          <a:endParaRPr lang="pt-PT"/>
        </a:p>
      </dgm:t>
    </dgm:pt>
    <dgm:pt modelId="{6AEB131D-5E72-4B81-8299-D39A6D9393DB}" type="sibTrans" cxnId="{5AE8F1C8-D82A-48A7-AFC8-25763F4DC3B8}">
      <dgm:prSet/>
      <dgm:spPr/>
      <dgm:t>
        <a:bodyPr/>
        <a:lstStyle/>
        <a:p>
          <a:endParaRPr lang="pt-PT"/>
        </a:p>
      </dgm:t>
    </dgm:pt>
    <dgm:pt modelId="{68EE4DE1-C4D9-4A16-B785-E06B08150737}" type="pres">
      <dgm:prSet presAssocID="{E2230A68-6AF5-4FCF-97AD-36F56F0D8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E0E973-0D14-4742-885E-8DB714FA20E6}" type="pres">
      <dgm:prSet presAssocID="{EF0D08DD-A8F3-401D-8482-3B03E52DC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A000A7-CA41-445F-BB8A-5A43D845F749}" type="pres">
      <dgm:prSet presAssocID="{9E28328B-5C4C-4AE5-A4B4-95DE8536394E}" presName="spacer" presStyleCnt="0"/>
      <dgm:spPr/>
    </dgm:pt>
    <dgm:pt modelId="{AABE359F-8994-456F-8E59-C470EF729490}" type="pres">
      <dgm:prSet presAssocID="{163BC180-82DA-4DAB-991C-480DEAC92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1662B6-EB06-4C5C-8B96-67DFFCAFC839}" type="pres">
      <dgm:prSet presAssocID="{163BC180-82DA-4DAB-991C-480DEAC927D6}" presName="childText" presStyleLbl="revTx" presStyleIdx="0" presStyleCnt="1" custScaleY="180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CAFB205-E50A-42BC-980C-534F3BD9BFDC}" type="presOf" srcId="{163BC180-82DA-4DAB-991C-480DEAC927D6}" destId="{AABE359F-8994-456F-8E59-C470EF729490}" srcOrd="0" destOrd="0" presId="urn:microsoft.com/office/officeart/2005/8/layout/vList2"/>
    <dgm:cxn modelId="{F777E77B-5ECE-4C85-AC04-F2068A4586AE}" srcId="{163BC180-82DA-4DAB-991C-480DEAC927D6}" destId="{8B0EFEA6-B074-4077-9064-8AD8E6BD1F3B}" srcOrd="0" destOrd="0" parTransId="{20BC2EAE-18FD-4C41-A66C-3550A3ECA139}" sibTransId="{DF9593AA-F27A-4A30-A346-C9CC5A15AA29}"/>
    <dgm:cxn modelId="{32173241-B9DE-4B5F-AE9C-51FF15C70919}" srcId="{E059A41D-7664-4919-A478-43F6DC0F62C5}" destId="{6683FD65-BCA3-4D31-B044-1ED45E24C348}" srcOrd="0" destOrd="0" parTransId="{1C36C515-2C76-47F2-89CF-6F3CDD9C766C}" sibTransId="{0EF1F8E7-439D-4851-990B-A43D3BA9043C}"/>
    <dgm:cxn modelId="{34DEB1BA-3CF1-4B77-BC23-221999D05ACE}" type="presOf" srcId="{8B0EFEA6-B074-4077-9064-8AD8E6BD1F3B}" destId="{F01662B6-EB06-4C5C-8B96-67DFFCAFC839}" srcOrd="0" destOrd="0" presId="urn:microsoft.com/office/officeart/2005/8/layout/vList2"/>
    <dgm:cxn modelId="{9CD7D924-FF30-4D9C-A0A7-363671759BFA}" srcId="{E2230A68-6AF5-4FCF-97AD-36F56F0D87BB}" destId="{EF0D08DD-A8F3-401D-8482-3B03E52DC26A}" srcOrd="0" destOrd="0" parTransId="{C31839BD-4123-4062-9B80-FA8CEF63EACC}" sibTransId="{9E28328B-5C4C-4AE5-A4B4-95DE8536394E}"/>
    <dgm:cxn modelId="{068FF159-7190-4E0A-9189-CA6AB9B5BF8F}" type="presOf" srcId="{ABD42327-A91A-4D54-916A-253A9FAB7ED9}" destId="{F01662B6-EB06-4C5C-8B96-67DFFCAFC839}" srcOrd="0" destOrd="6" presId="urn:microsoft.com/office/officeart/2005/8/layout/vList2"/>
    <dgm:cxn modelId="{43FB6BDE-A9DE-441B-A9F1-C0D056314D92}" type="presOf" srcId="{E059A41D-7664-4919-A478-43F6DC0F62C5}" destId="{F01662B6-EB06-4C5C-8B96-67DFFCAFC839}" srcOrd="0" destOrd="1" presId="urn:microsoft.com/office/officeart/2005/8/layout/vList2"/>
    <dgm:cxn modelId="{7D2C6E8F-6C95-406A-B826-92D9B1D367CE}" type="presOf" srcId="{9AD0DFC5-BE97-4181-8089-B5F3809AFFB1}" destId="{F01662B6-EB06-4C5C-8B96-67DFFCAFC839}" srcOrd="0" destOrd="4" presId="urn:microsoft.com/office/officeart/2005/8/layout/vList2"/>
    <dgm:cxn modelId="{637CBC7A-724E-4EE5-B971-231F375B28A5}" type="presOf" srcId="{E2230A68-6AF5-4FCF-97AD-36F56F0D87BB}" destId="{68EE4DE1-C4D9-4A16-B785-E06B08150737}" srcOrd="0" destOrd="0" presId="urn:microsoft.com/office/officeart/2005/8/layout/vList2"/>
    <dgm:cxn modelId="{5AE8F1C8-D82A-48A7-AFC8-25763F4DC3B8}" srcId="{9AD0DFC5-BE97-4181-8089-B5F3809AFFB1}" destId="{ABD42327-A91A-4D54-916A-253A9FAB7ED9}" srcOrd="1" destOrd="0" parTransId="{2A3E55FA-5EF7-4A50-9EE6-979C6A66B54C}" sibTransId="{6AEB131D-5E72-4B81-8299-D39A6D9393DB}"/>
    <dgm:cxn modelId="{997DE366-570E-4DB3-99E0-F64FF3F46D81}" srcId="{163BC180-82DA-4DAB-991C-480DEAC927D6}" destId="{E059A41D-7664-4919-A478-43F6DC0F62C5}" srcOrd="1" destOrd="0" parTransId="{C5DF36D6-2BAA-44DD-8FB9-9C1B45F93400}" sibTransId="{44F08BA0-97BA-4CCC-97E5-5CB3E3FF125C}"/>
    <dgm:cxn modelId="{CBC2E39C-9943-48C9-BD3B-3538796AC137}" type="presOf" srcId="{EF0D08DD-A8F3-401D-8482-3B03E52DC26A}" destId="{2EE0E973-0D14-4742-885E-8DB714FA20E6}" srcOrd="0" destOrd="0" presId="urn:microsoft.com/office/officeart/2005/8/layout/vList2"/>
    <dgm:cxn modelId="{F7338B0D-37B2-4F31-ADD2-47A3181B48E0}" type="presOf" srcId="{CB86CF65-B312-4398-816A-DB174963F9D4}" destId="{F01662B6-EB06-4C5C-8B96-67DFFCAFC839}" srcOrd="0" destOrd="3" presId="urn:microsoft.com/office/officeart/2005/8/layout/vList2"/>
    <dgm:cxn modelId="{4956E144-65B7-4A52-9570-F18ECD756739}" srcId="{E2230A68-6AF5-4FCF-97AD-36F56F0D87BB}" destId="{163BC180-82DA-4DAB-991C-480DEAC927D6}" srcOrd="1" destOrd="0" parTransId="{95BA9A14-A5C0-4251-8A87-A58395ACFA1F}" sibTransId="{FC77F2A1-1995-48F9-9DBE-73F2BF58A343}"/>
    <dgm:cxn modelId="{8DDFA142-5555-46F0-A789-3E8C547EA7CB}" srcId="{9AD0DFC5-BE97-4181-8089-B5F3809AFFB1}" destId="{024F5697-D2FC-4E3E-AE8B-990996C5A939}" srcOrd="0" destOrd="0" parTransId="{27C33542-794F-4FB4-BC62-DB5D447D95DF}" sibTransId="{DADF5F40-CEA2-4146-8234-E69F6DD6795D}"/>
    <dgm:cxn modelId="{9E70B3BA-0ECE-4DD7-ACCA-246FD80BDEEB}" srcId="{163BC180-82DA-4DAB-991C-480DEAC927D6}" destId="{CB86CF65-B312-4398-816A-DB174963F9D4}" srcOrd="2" destOrd="0" parTransId="{93055C78-BA4C-4063-8FC3-343013354095}" sibTransId="{411FBE44-7C64-4C7E-B8A4-AFCF7A25C1F9}"/>
    <dgm:cxn modelId="{804021BD-B832-4721-A7C9-923A76476CB4}" srcId="{163BC180-82DA-4DAB-991C-480DEAC927D6}" destId="{9AD0DFC5-BE97-4181-8089-B5F3809AFFB1}" srcOrd="3" destOrd="0" parTransId="{8BA00AF6-5FDC-470A-A8BF-4A8370FEF3A4}" sibTransId="{DB3AABD6-E9B9-4E94-8FED-1C4166BA07DF}"/>
    <dgm:cxn modelId="{10B65E3B-54E2-49C8-98CE-C2B6EBE8111D}" type="presOf" srcId="{6683FD65-BCA3-4D31-B044-1ED45E24C348}" destId="{F01662B6-EB06-4C5C-8B96-67DFFCAFC839}" srcOrd="0" destOrd="2" presId="urn:microsoft.com/office/officeart/2005/8/layout/vList2"/>
    <dgm:cxn modelId="{47AE5495-6E55-4720-ACCC-7745E7C05B1F}" type="presOf" srcId="{024F5697-D2FC-4E3E-AE8B-990996C5A939}" destId="{F01662B6-EB06-4C5C-8B96-67DFFCAFC839}" srcOrd="0" destOrd="5" presId="urn:microsoft.com/office/officeart/2005/8/layout/vList2"/>
    <dgm:cxn modelId="{A7445DFF-9082-41CB-AAEF-77C3DEB3A97B}" type="presParOf" srcId="{68EE4DE1-C4D9-4A16-B785-E06B08150737}" destId="{2EE0E973-0D14-4742-885E-8DB714FA20E6}" srcOrd="0" destOrd="0" presId="urn:microsoft.com/office/officeart/2005/8/layout/vList2"/>
    <dgm:cxn modelId="{4D179617-84C1-4BDB-9DDD-9F4B26720CF4}" type="presParOf" srcId="{68EE4DE1-C4D9-4A16-B785-E06B08150737}" destId="{D0A000A7-CA41-445F-BB8A-5A43D845F749}" srcOrd="1" destOrd="0" presId="urn:microsoft.com/office/officeart/2005/8/layout/vList2"/>
    <dgm:cxn modelId="{EA8BA959-1827-4C36-BD67-5B7DF33CE335}" type="presParOf" srcId="{68EE4DE1-C4D9-4A16-B785-E06B08150737}" destId="{AABE359F-8994-456F-8E59-C470EF729490}" srcOrd="2" destOrd="0" presId="urn:microsoft.com/office/officeart/2005/8/layout/vList2"/>
    <dgm:cxn modelId="{199CBE2D-DF95-4404-AAF0-18094C55D276}" type="presParOf" srcId="{68EE4DE1-C4D9-4A16-B785-E06B08150737}" destId="{F01662B6-EB06-4C5C-8B96-67DFFCAFC8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36670-BD9A-4826-BD05-A78B623DEFF4}">
      <dsp:nvSpPr>
        <dsp:cNvPr id="0" name=""/>
        <dsp:cNvSpPr/>
      </dsp:nvSpPr>
      <dsp:spPr>
        <a:xfrm>
          <a:off x="1916681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42258" y="2486460"/>
        <a:ext cx="54395" cy="54395"/>
      </dsp:txXfrm>
    </dsp:sp>
    <dsp:sp modelId="{350EC586-7CD8-4E3F-B6A9-36A533230088}">
      <dsp:nvSpPr>
        <dsp:cNvPr id="0" name=""/>
        <dsp:cNvSpPr/>
      </dsp:nvSpPr>
      <dsp:spPr>
        <a:xfrm>
          <a:off x="1916681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56817" y="2019361"/>
        <a:ext cx="25277" cy="25277"/>
      </dsp:txXfrm>
    </dsp:sp>
    <dsp:sp modelId="{58321FE3-3A3D-4CBF-8211-2F4135FB2261}">
      <dsp:nvSpPr>
        <dsp:cNvPr id="0" name=""/>
        <dsp:cNvSpPr/>
      </dsp:nvSpPr>
      <dsp:spPr>
        <a:xfrm>
          <a:off x="1916681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42258" y="1523144"/>
        <a:ext cx="54395" cy="54395"/>
      </dsp:txXfrm>
    </dsp:sp>
    <dsp:sp modelId="{4AA83A8E-C517-439A-8936-22E83FAD00FD}">
      <dsp:nvSpPr>
        <dsp:cNvPr id="0" name=""/>
        <dsp:cNvSpPr/>
      </dsp:nvSpPr>
      <dsp:spPr>
        <a:xfrm rot="16200000">
          <a:off x="-496677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600" kern="1200" dirty="0" smtClean="0"/>
            <a:t>ERASMUS +</a:t>
          </a:r>
          <a:endParaRPr lang="pt-PT" sz="4600" kern="1200" dirty="0"/>
        </a:p>
      </dsp:txBody>
      <dsp:txXfrm rot="16200000">
        <a:off x="-496677" y="1646673"/>
        <a:ext cx="4056066" cy="770652"/>
      </dsp:txXfrm>
    </dsp:sp>
    <dsp:sp modelId="{C4888599-5879-4DE5-B706-9643EFB1F054}">
      <dsp:nvSpPr>
        <dsp:cNvPr id="0" name=""/>
        <dsp:cNvSpPr/>
      </dsp:nvSpPr>
      <dsp:spPr>
        <a:xfrm>
          <a:off x="2422230" y="683357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latin typeface="Calibri" panose="020F0502020204030204" pitchFamily="34" charset="0"/>
            </a:rPr>
            <a:t>Ação-chave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Mobilidade para </a:t>
          </a:r>
          <a:r>
            <a:rPr lang="pt-PT" sz="1800" b="1" kern="1200" dirty="0" smtClean="0">
              <a:latin typeface="Calibri" panose="020F0502020204030204" pitchFamily="34" charset="0"/>
            </a:rPr>
            <a:t>Aprendizagem 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683357"/>
        <a:ext cx="2527740" cy="770652"/>
      </dsp:txXfrm>
    </dsp:sp>
    <dsp:sp modelId="{6072F525-DD71-4029-BC31-7FCDE1AC113F}">
      <dsp:nvSpPr>
        <dsp:cNvPr id="0" name=""/>
        <dsp:cNvSpPr/>
      </dsp:nvSpPr>
      <dsp:spPr>
        <a:xfrm>
          <a:off x="2422230" y="1646673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anose="020F0502020204030204" pitchFamily="34" charset="0"/>
            </a:rPr>
            <a:t>Ação-chave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Cooperação para a Inovação  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1646673"/>
        <a:ext cx="2527740" cy="770652"/>
      </dsp:txXfrm>
    </dsp:sp>
    <dsp:sp modelId="{8FD711B3-BA1D-4682-8384-0BE14E2C65A1}">
      <dsp:nvSpPr>
        <dsp:cNvPr id="0" name=""/>
        <dsp:cNvSpPr/>
      </dsp:nvSpPr>
      <dsp:spPr>
        <a:xfrm>
          <a:off x="2422230" y="2609989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anose="020F0502020204030204" pitchFamily="34" charset="0"/>
            </a:rPr>
            <a:t>Ação-chave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Reforma das políticas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2609989"/>
        <a:ext cx="2527740" cy="7706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06367-3B62-4DAB-829D-A445224E7ECD}">
      <dsp:nvSpPr>
        <dsp:cNvPr id="0" name=""/>
        <dsp:cNvSpPr/>
      </dsp:nvSpPr>
      <dsp:spPr>
        <a:xfrm>
          <a:off x="1884203" y="1528291"/>
          <a:ext cx="2879992" cy="2879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i="0" kern="1200" dirty="0" smtClean="0"/>
            <a:t>ORGANIZAÇÃO DE ACOLHIMENTO</a:t>
          </a:r>
          <a:endParaRPr lang="pt-PT" sz="1400" b="1" i="0" kern="1200" dirty="0"/>
        </a:p>
      </dsp:txBody>
      <dsp:txXfrm>
        <a:off x="1884203" y="1528291"/>
        <a:ext cx="2879992" cy="2879992"/>
      </dsp:txXfrm>
    </dsp:sp>
    <dsp:sp modelId="{CA7D669B-5A5C-4AAD-85FD-D177031B4705}">
      <dsp:nvSpPr>
        <dsp:cNvPr id="0" name=""/>
        <dsp:cNvSpPr/>
      </dsp:nvSpPr>
      <dsp:spPr>
        <a:xfrm rot="13056275">
          <a:off x="888847" y="1354861"/>
          <a:ext cx="1414352" cy="59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D24E5-6929-4E89-96EC-D74C033E9E1E}">
      <dsp:nvSpPr>
        <dsp:cNvPr id="0" name=""/>
        <dsp:cNvSpPr/>
      </dsp:nvSpPr>
      <dsp:spPr>
        <a:xfrm>
          <a:off x="912" y="378916"/>
          <a:ext cx="1993481" cy="159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i="1" kern="1200" dirty="0" smtClean="0"/>
            <a:t>Job </a:t>
          </a:r>
          <a:r>
            <a:rPr lang="pt-PT" sz="1800" i="1" kern="1200" dirty="0" err="1" smtClean="0"/>
            <a:t>shadowing</a:t>
          </a:r>
          <a:endParaRPr lang="pt-PT" sz="1800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(2 dias a 2 meses) NB. Exclui dias de viagens</a:t>
          </a:r>
          <a:endParaRPr lang="pt-PT" sz="1700" kern="1200" dirty="0"/>
        </a:p>
      </dsp:txBody>
      <dsp:txXfrm>
        <a:off x="912" y="378916"/>
        <a:ext cx="1993481" cy="1594784"/>
      </dsp:txXfrm>
    </dsp:sp>
    <dsp:sp modelId="{E142B3E7-4495-410B-A8F8-D79CE0CD3403}">
      <dsp:nvSpPr>
        <dsp:cNvPr id="0" name=""/>
        <dsp:cNvSpPr/>
      </dsp:nvSpPr>
      <dsp:spPr>
        <a:xfrm rot="19343725">
          <a:off x="4305781" y="1354861"/>
          <a:ext cx="1414352" cy="59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732B2-C2CA-42B5-859D-E67E63C2506A}">
      <dsp:nvSpPr>
        <dsp:cNvPr id="0" name=""/>
        <dsp:cNvSpPr/>
      </dsp:nvSpPr>
      <dsp:spPr>
        <a:xfrm>
          <a:off x="4654006" y="378916"/>
          <a:ext cx="1993481" cy="159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/>
            <a:t>Mobilidade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/>
            <a:t>para ensino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(2 dias a 2 meses) NB. Exclui dias de viagens</a:t>
          </a:r>
          <a:endParaRPr lang="pt-PT" sz="1700" kern="1200" dirty="0"/>
        </a:p>
      </dsp:txBody>
      <dsp:txXfrm>
        <a:off x="4654006" y="378916"/>
        <a:ext cx="1993481" cy="159478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16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– (AC1)</a:t>
          </a:r>
          <a:endParaRPr lang="pt-PT" sz="2400" kern="1200" dirty="0"/>
        </a:p>
      </dsp:txBody>
      <dsp:txXfrm>
        <a:off x="0" y="1167"/>
        <a:ext cx="6096000" cy="473552"/>
      </dsp:txXfrm>
    </dsp:sp>
    <dsp:sp modelId="{AABE359F-8994-456F-8E59-C470EF729490}">
      <dsp:nvSpPr>
        <dsp:cNvPr id="0" name=""/>
        <dsp:cNvSpPr/>
      </dsp:nvSpPr>
      <dsp:spPr>
        <a:xfrm>
          <a:off x="0" y="48571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ACORDO …</a:t>
          </a:r>
          <a:endParaRPr lang="pt-PT" sz="2400" kern="1200" dirty="0"/>
        </a:p>
      </dsp:txBody>
      <dsp:txXfrm>
        <a:off x="0" y="485717"/>
        <a:ext cx="6096000" cy="473552"/>
      </dsp:txXfrm>
    </dsp:sp>
    <dsp:sp modelId="{F01662B6-EB06-4C5C-8B96-67DFFCAFC839}">
      <dsp:nvSpPr>
        <dsp:cNvPr id="0" name=""/>
        <dsp:cNvSpPr/>
      </dsp:nvSpPr>
      <dsp:spPr>
        <a:xfrm>
          <a:off x="0" y="959270"/>
          <a:ext cx="6096000" cy="3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Antes do início das atividades</a:t>
          </a:r>
          <a:endParaRPr lang="pt-P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Conteúdo</a:t>
          </a:r>
          <a:endParaRPr lang="pt-PT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Objetivos</a:t>
          </a:r>
          <a:endParaRPr lang="pt-PT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Atividades a desenvolver</a:t>
          </a:r>
          <a:endParaRPr lang="pt-PT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Direitos e obrigações de cada parceiro</a:t>
          </a:r>
          <a:endParaRPr lang="pt-PT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Em fase de candidatura</a:t>
          </a:r>
          <a:endParaRPr lang="pt-P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Apenas</a:t>
          </a:r>
          <a:r>
            <a:rPr lang="pt-PT" sz="1800" b="0" kern="1200" dirty="0" smtClean="0"/>
            <a:t> linhas gerais do conteúdo do acordo</a:t>
          </a:r>
          <a:endParaRPr lang="pt-PT" sz="1800" b="0" kern="1200" dirty="0"/>
        </a:p>
      </dsp:txBody>
      <dsp:txXfrm>
        <a:off x="0" y="959270"/>
        <a:ext cx="6096000" cy="31035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364"/>
          <a:ext cx="6096000" cy="474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– (AC1)</a:t>
          </a:r>
          <a:endParaRPr lang="pt-PT" sz="2400" kern="1200" dirty="0"/>
        </a:p>
      </dsp:txBody>
      <dsp:txXfrm>
        <a:off x="0" y="1364"/>
        <a:ext cx="6096000" cy="474078"/>
      </dsp:txXfrm>
    </dsp:sp>
    <dsp:sp modelId="{AABE359F-8994-456F-8E59-C470EF729490}">
      <dsp:nvSpPr>
        <dsp:cNvPr id="0" name=""/>
        <dsp:cNvSpPr/>
      </dsp:nvSpPr>
      <dsp:spPr>
        <a:xfrm>
          <a:off x="0" y="488127"/>
          <a:ext cx="6096000" cy="474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Em fase de candidatura:</a:t>
          </a:r>
          <a:endParaRPr lang="pt-PT" sz="2400" kern="1200" dirty="0"/>
        </a:p>
      </dsp:txBody>
      <dsp:txXfrm>
        <a:off x="0" y="488127"/>
        <a:ext cx="6096000" cy="474078"/>
      </dsp:txXfrm>
    </dsp:sp>
    <dsp:sp modelId="{F01662B6-EB06-4C5C-8B96-67DFFCAFC839}">
      <dsp:nvSpPr>
        <dsp:cNvPr id="0" name=""/>
        <dsp:cNvSpPr/>
      </dsp:nvSpPr>
      <dsp:spPr>
        <a:xfrm>
          <a:off x="0" y="962206"/>
          <a:ext cx="6096000" cy="3100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Duração </a:t>
          </a:r>
          <a:r>
            <a:rPr lang="pt-PT" sz="1800" b="0" kern="1200" dirty="0" smtClean="0"/>
            <a:t>prevista do projeto (1 ou 2 anos</a:t>
          </a:r>
          <a:r>
            <a:rPr lang="pt-PT" sz="1800" b="0" kern="1200" dirty="0" smtClean="0"/>
            <a:t>):</a:t>
          </a:r>
          <a:endParaRPr lang="pt-P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Tipologia</a:t>
          </a:r>
          <a:r>
            <a:rPr lang="pt-PT" sz="1800" kern="1200" dirty="0" smtClean="0"/>
            <a:t> da formação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Duração e destino </a:t>
          </a:r>
          <a:r>
            <a:rPr lang="pt-PT" sz="1800" b="0" kern="1200" dirty="0" smtClean="0"/>
            <a:t>previstos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Número </a:t>
          </a:r>
          <a:r>
            <a:rPr lang="pt-PT" sz="1800" b="0" kern="1200" dirty="0" smtClean="0"/>
            <a:t>de participantes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0" kern="1200" dirty="0" smtClean="0"/>
            <a:t>Linhas gerais do </a:t>
          </a:r>
          <a:r>
            <a:rPr lang="pt-PT" sz="1800" b="1" kern="1200" dirty="0" smtClean="0"/>
            <a:t>Acordo entre as duas organizaçõe</a:t>
          </a:r>
          <a:r>
            <a:rPr lang="pt-PT" sz="1800" b="0" kern="1200" dirty="0" smtClean="0"/>
            <a:t>s</a:t>
          </a:r>
          <a:endParaRPr lang="pt-PT" sz="1800" b="1" kern="1200" dirty="0"/>
        </a:p>
      </dsp:txBody>
      <dsp:txXfrm>
        <a:off x="0" y="962206"/>
        <a:ext cx="6096000" cy="310042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16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(AC1)</a:t>
          </a:r>
          <a:endParaRPr lang="pt-PT" sz="2400" kern="1200" dirty="0"/>
        </a:p>
      </dsp:txBody>
      <dsp:txXfrm>
        <a:off x="0" y="1167"/>
        <a:ext cx="6096000" cy="473552"/>
      </dsp:txXfrm>
    </dsp:sp>
    <dsp:sp modelId="{AABE359F-8994-456F-8E59-C470EF729490}">
      <dsp:nvSpPr>
        <dsp:cNvPr id="0" name=""/>
        <dsp:cNvSpPr/>
      </dsp:nvSpPr>
      <dsp:spPr>
        <a:xfrm>
          <a:off x="0" y="48571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O que é novo?</a:t>
          </a:r>
          <a:endParaRPr lang="pt-PT" sz="2400" kern="1200" dirty="0"/>
        </a:p>
      </dsp:txBody>
      <dsp:txXfrm>
        <a:off x="0" y="485717"/>
        <a:ext cx="6096000" cy="473552"/>
      </dsp:txXfrm>
    </dsp:sp>
    <dsp:sp modelId="{F01662B6-EB06-4C5C-8B96-67DFFCAFC839}">
      <dsp:nvSpPr>
        <dsp:cNvPr id="0" name=""/>
        <dsp:cNvSpPr/>
      </dsp:nvSpPr>
      <dsp:spPr>
        <a:xfrm>
          <a:off x="0" y="959270"/>
          <a:ext cx="6096000" cy="3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Fim da candidatura individual:</a:t>
          </a:r>
          <a:r>
            <a:rPr lang="pt-PT" sz="1500" kern="1200" dirty="0" smtClean="0"/>
            <a:t> abordagem institucional e estratégica</a:t>
          </a:r>
          <a:endParaRPr lang="pt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500" kern="1200" dirty="0" smtClean="0"/>
            <a:t>Duração: </a:t>
          </a:r>
          <a:r>
            <a:rPr lang="pt-PT" sz="1800" b="1" kern="1200" dirty="0" smtClean="0"/>
            <a:t>projetos de mobilidade de 1 ou 2 anos</a:t>
          </a:r>
          <a:r>
            <a:rPr lang="pt-PT" sz="1500" kern="1200" dirty="0" smtClean="0"/>
            <a:t>, que podem incluir várias mobilidades individuais em momentos diferentes</a:t>
          </a:r>
          <a:endParaRPr lang="pt-PT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>
              <a:solidFill>
                <a:srgbClr val="01509D"/>
              </a:solidFill>
            </a:rPr>
            <a:t>Plano de Desenvolvimento Europeu</a:t>
          </a:r>
          <a:r>
            <a:rPr lang="pt-PT" sz="1500" b="1" kern="1200" dirty="0" smtClean="0">
              <a:solidFill>
                <a:srgbClr val="01509D"/>
              </a:solidFill>
            </a:rPr>
            <a:t> </a:t>
          </a:r>
          <a:r>
            <a:rPr lang="pt-PT" sz="1500" b="0" kern="1200" dirty="0" smtClean="0">
              <a:solidFill>
                <a:srgbClr val="01509D"/>
              </a:solidFill>
            </a:rPr>
            <a:t>(Ed. Escolar e Ed. Adultos)</a:t>
          </a:r>
          <a:endParaRPr lang="pt-PT" sz="1500" b="0" kern="1200" dirty="0">
            <a:solidFill>
              <a:srgbClr val="01509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500" b="0" kern="1200" dirty="0" smtClean="0"/>
            <a:t>Em </a:t>
          </a:r>
          <a:r>
            <a:rPr lang="pt-PT" sz="1500" kern="1200" dirty="0" smtClean="0"/>
            <a:t>sede de candidatura </a:t>
          </a:r>
          <a:r>
            <a:rPr lang="pt-PT" sz="1800" b="1" kern="1200" dirty="0" smtClean="0"/>
            <a:t>não é necessário identificar</a:t>
          </a:r>
          <a:r>
            <a:rPr lang="pt-PT" sz="1500" b="1" kern="1200" dirty="0" smtClean="0"/>
            <a:t> </a:t>
          </a:r>
          <a:r>
            <a:rPr lang="pt-PT" sz="1500" kern="1200" dirty="0" smtClean="0"/>
            <a:t>os cursos nem os participantes, </a:t>
          </a:r>
          <a:r>
            <a:rPr lang="pt-PT" sz="1500" kern="1200" dirty="0" smtClean="0">
              <a:solidFill>
                <a:srgbClr val="01509D"/>
              </a:solidFill>
            </a:rPr>
            <a:t>mas </a:t>
          </a:r>
          <a:r>
            <a:rPr lang="pt-PT" sz="1800" b="1" kern="1200" dirty="0" smtClean="0">
              <a:solidFill>
                <a:srgbClr val="01509D"/>
              </a:solidFill>
            </a:rPr>
            <a:t>é preciso</a:t>
          </a:r>
          <a:r>
            <a:rPr lang="pt-PT" sz="1500" b="1" kern="1200" dirty="0" smtClean="0">
              <a:solidFill>
                <a:srgbClr val="01509D"/>
              </a:solidFill>
            </a:rPr>
            <a:t> </a:t>
          </a:r>
          <a:r>
            <a:rPr lang="pt-PT" sz="1500" kern="1200" dirty="0" smtClean="0">
              <a:solidFill>
                <a:srgbClr val="01509D"/>
              </a:solidFill>
            </a:rPr>
            <a:t>referir os </a:t>
          </a:r>
          <a:r>
            <a:rPr lang="pt-PT" sz="1800" b="1" kern="1200" dirty="0" smtClean="0">
              <a:solidFill>
                <a:srgbClr val="01509D"/>
              </a:solidFill>
            </a:rPr>
            <a:t>países de destino</a:t>
          </a:r>
          <a:endParaRPr lang="pt-PT" sz="1800" b="1" kern="1200" dirty="0">
            <a:solidFill>
              <a:srgbClr val="01509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500" b="1" kern="1200" dirty="0" smtClean="0">
              <a:solidFill>
                <a:srgbClr val="01509D"/>
              </a:solidFill>
            </a:rPr>
            <a:t>Plano de Desenvolvimento Europeu </a:t>
          </a:r>
          <a:r>
            <a:rPr lang="pt-PT" sz="1500" b="0" i="1" kern="1200" dirty="0" smtClean="0">
              <a:solidFill>
                <a:srgbClr val="01509D"/>
              </a:solidFill>
            </a:rPr>
            <a:t>(Guia p.221)</a:t>
          </a:r>
          <a:endParaRPr lang="pt-PT" sz="1500" b="1" i="1" kern="1200" dirty="0">
            <a:solidFill>
              <a:srgbClr val="01509D"/>
            </a:solidFill>
          </a:endParaRPr>
        </a:p>
      </dsp:txBody>
      <dsp:txXfrm>
        <a:off x="0" y="959270"/>
        <a:ext cx="6096000" cy="310356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2333"/>
          <a:ext cx="6096000" cy="49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(AC1)</a:t>
          </a:r>
          <a:endParaRPr lang="pt-PT" sz="2400" kern="1200" dirty="0"/>
        </a:p>
      </dsp:txBody>
      <dsp:txXfrm>
        <a:off x="0" y="2333"/>
        <a:ext cx="6096000" cy="495353"/>
      </dsp:txXfrm>
    </dsp:sp>
    <dsp:sp modelId="{AABE359F-8994-456F-8E59-C470EF729490}">
      <dsp:nvSpPr>
        <dsp:cNvPr id="0" name=""/>
        <dsp:cNvSpPr/>
      </dsp:nvSpPr>
      <dsp:spPr>
        <a:xfrm>
          <a:off x="0" y="509189"/>
          <a:ext cx="6096000" cy="495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Quais os princípios fundamentais?</a:t>
          </a:r>
          <a:endParaRPr lang="pt-PT" sz="2400" kern="1200" dirty="0"/>
        </a:p>
      </dsp:txBody>
      <dsp:txXfrm>
        <a:off x="0" y="509189"/>
        <a:ext cx="6096000" cy="495353"/>
      </dsp:txXfrm>
    </dsp:sp>
    <dsp:sp modelId="{F01662B6-EB06-4C5C-8B96-67DFFCAFC839}">
      <dsp:nvSpPr>
        <dsp:cNvPr id="0" name=""/>
        <dsp:cNvSpPr/>
      </dsp:nvSpPr>
      <dsp:spPr>
        <a:xfrm>
          <a:off x="0" y="1004542"/>
          <a:ext cx="6096000" cy="305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Está enquadrado no projeto de internacionalização e no plano formativo da escola (PDE) 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Dá resposta às </a:t>
          </a:r>
          <a:r>
            <a:rPr lang="pt-PT" sz="1800" b="1" kern="1200" dirty="0" smtClean="0"/>
            <a:t>necessidades formativas identificadas</a:t>
          </a:r>
          <a:endParaRPr lang="pt-P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Reflete um processo de </a:t>
          </a:r>
          <a:r>
            <a:rPr lang="pt-PT" sz="1800" b="1" kern="1200" dirty="0" smtClean="0"/>
            <a:t>seleção transparente</a:t>
          </a:r>
          <a:r>
            <a:rPr lang="pt-PT" sz="1800" kern="1200" dirty="0" smtClean="0"/>
            <a:t> dos participantes e fases de preparação e de acompanhamento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Fundamenta o </a:t>
          </a:r>
          <a:r>
            <a:rPr lang="pt-PT" sz="1800" b="1" kern="1200" dirty="0" smtClean="0"/>
            <a:t>impacto esperado</a:t>
          </a:r>
          <a:endParaRPr lang="pt-P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Assegura o </a:t>
          </a:r>
          <a:r>
            <a:rPr lang="pt-PT" sz="1800" b="1" kern="1200" dirty="0" smtClean="0"/>
            <a:t>reconhecimento</a:t>
          </a:r>
          <a:r>
            <a:rPr lang="pt-PT" sz="1800" kern="1200" dirty="0" smtClean="0"/>
            <a:t>, a </a:t>
          </a:r>
          <a:r>
            <a:rPr lang="pt-PT" sz="1800" b="1" kern="1200" dirty="0" smtClean="0"/>
            <a:t>disseminação</a:t>
          </a:r>
          <a:r>
            <a:rPr lang="pt-PT" sz="1800" kern="1200" dirty="0" smtClean="0"/>
            <a:t> e a “</a:t>
          </a:r>
          <a:r>
            <a:rPr lang="pt-PT" sz="1800" b="1" kern="1200" dirty="0" smtClean="0"/>
            <a:t>capitalização</a:t>
          </a:r>
          <a:r>
            <a:rPr lang="pt-PT" sz="1800" kern="1200" dirty="0" smtClean="0"/>
            <a:t>” da formação pela escola</a:t>
          </a:r>
          <a:endParaRPr lang="pt-PT" sz="1400" kern="1200" dirty="0"/>
        </a:p>
      </dsp:txBody>
      <dsp:txXfrm>
        <a:off x="0" y="1004542"/>
        <a:ext cx="6096000" cy="305712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191"/>
          <a:ext cx="6096000" cy="50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(AC1)</a:t>
          </a:r>
          <a:endParaRPr lang="pt-PT" sz="2400" kern="1200" dirty="0"/>
        </a:p>
      </dsp:txBody>
      <dsp:txXfrm>
        <a:off x="0" y="1191"/>
        <a:ext cx="6096000" cy="506859"/>
      </dsp:txXfrm>
    </dsp:sp>
    <dsp:sp modelId="{AABE359F-8994-456F-8E59-C470EF729490}">
      <dsp:nvSpPr>
        <dsp:cNvPr id="0" name=""/>
        <dsp:cNvSpPr/>
      </dsp:nvSpPr>
      <dsp:spPr>
        <a:xfrm>
          <a:off x="0" y="519820"/>
          <a:ext cx="6096000" cy="50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PLANO DE DESENVOLVIMENTO EUROPEU</a:t>
          </a:r>
          <a:endParaRPr lang="pt-PT" sz="2000" kern="1200" dirty="0"/>
        </a:p>
      </dsp:txBody>
      <dsp:txXfrm>
        <a:off x="0" y="519820"/>
        <a:ext cx="6096000" cy="506859"/>
      </dsp:txXfrm>
    </dsp:sp>
    <dsp:sp modelId="{F01662B6-EB06-4C5C-8B96-67DFFCAFC839}">
      <dsp:nvSpPr>
        <dsp:cNvPr id="0" name=""/>
        <dsp:cNvSpPr/>
      </dsp:nvSpPr>
      <dsp:spPr>
        <a:xfrm>
          <a:off x="0" y="1026679"/>
          <a:ext cx="6096000" cy="303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 smtClean="0"/>
            <a:t>Como as </a:t>
          </a:r>
          <a:r>
            <a:rPr lang="pt-PT" sz="1800" kern="1200" noProof="0" dirty="0" smtClean="0"/>
            <a:t>mobilidades</a:t>
          </a:r>
          <a:r>
            <a:rPr lang="en-GB" sz="1800" kern="1200" dirty="0" smtClean="0"/>
            <a:t> </a:t>
          </a:r>
          <a:r>
            <a:rPr lang="pt-PT" sz="1800" kern="1200" noProof="0" dirty="0" smtClean="0"/>
            <a:t>planeadas estão inscritas numa </a:t>
          </a:r>
          <a:r>
            <a:rPr lang="pt-PT" sz="1800" b="1" kern="1200" noProof="0" dirty="0" smtClean="0"/>
            <a:t>estratégia de desenvolvimento e de modernização </a:t>
          </a:r>
          <a:r>
            <a:rPr lang="pt-PT" sz="1800" kern="1200" noProof="0" dirty="0" smtClean="0"/>
            <a:t>da </a:t>
          </a:r>
          <a:r>
            <a:rPr lang="en-GB" sz="1800" kern="1200" dirty="0" smtClean="0"/>
            <a:t>escola </a:t>
          </a:r>
          <a:r>
            <a:rPr lang="pt-PT" sz="1800" kern="1200" noProof="0" dirty="0" smtClean="0"/>
            <a:t>mais abrangente e a longo prazo?</a:t>
          </a:r>
          <a:r>
            <a:rPr lang="en-GB" sz="1800" kern="1200" dirty="0" smtClean="0"/>
            <a:t> 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necessidades da escola</a:t>
          </a:r>
          <a:r>
            <a:rPr lang="pt-PT" sz="1800" kern="1200" dirty="0" smtClean="0"/>
            <a:t>: desenvolvimento da qualidade e internacionalização (gestão, pessoal, práticas inovadoras, competências, organização do ensino, reforço de ligação aos parceiros…) </a:t>
          </a:r>
          <a:endParaRPr lang="pt-PT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noProof="0" dirty="0" smtClean="0"/>
            <a:t>impacto esperado</a:t>
          </a:r>
          <a:r>
            <a:rPr lang="en-GB" sz="1800" kern="1200" dirty="0" smtClean="0"/>
            <a:t>, </a:t>
          </a:r>
          <a:r>
            <a:rPr lang="pt-PT" sz="1800" b="1" kern="1200" dirty="0" smtClean="0"/>
            <a:t>como serão integradas </a:t>
          </a:r>
          <a:r>
            <a:rPr lang="pt-PT" sz="1800" kern="1200" dirty="0" smtClean="0"/>
            <a:t>no currículo e/ou plano da escola, uso do </a:t>
          </a:r>
          <a:r>
            <a:rPr lang="en-GB" sz="1800" i="1" kern="1200" dirty="0" err="1" smtClean="0"/>
            <a:t>eTwinning</a:t>
          </a:r>
          <a:endParaRPr lang="pt-PT" sz="1800" b="0" i="1" kern="1200" dirty="0"/>
        </a:p>
      </dsp:txBody>
      <dsp:txXfrm>
        <a:off x="0" y="1026679"/>
        <a:ext cx="6096000" cy="30361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876FB-128F-496C-82DE-B8528DCFE11D}">
      <dsp:nvSpPr>
        <dsp:cNvPr id="0" name=""/>
        <dsp:cNvSpPr/>
      </dsp:nvSpPr>
      <dsp:spPr>
        <a:xfrm>
          <a:off x="0" y="1134110"/>
          <a:ext cx="7776864" cy="31059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3571" tIns="604012" rIns="60357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Gestão do projeto</a:t>
          </a:r>
          <a:r>
            <a:rPr lang="pt-PT" sz="3200" kern="1200" dirty="0" smtClean="0"/>
            <a:t> </a:t>
          </a:r>
          <a:r>
            <a:rPr lang="pt-PT" sz="1800" kern="1200" dirty="0" smtClean="0"/>
            <a:t>(e.g. preparação, monitorização, apoio, validação, certificação, etc.)</a:t>
          </a:r>
          <a:endParaRPr lang="pt-PT" sz="1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Viagem dos participantes</a:t>
          </a: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Subsistência dos participantes</a:t>
          </a: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 smtClean="0"/>
            <a:t>Propinas (se aplicável)</a:t>
          </a:r>
          <a:endParaRPr lang="pt-PT" sz="2800" b="1" kern="1200" dirty="0"/>
        </a:p>
      </dsp:txBody>
      <dsp:txXfrm>
        <a:off x="0" y="1134110"/>
        <a:ext cx="7776864" cy="3105900"/>
      </dsp:txXfrm>
    </dsp:sp>
    <dsp:sp modelId="{FCE569D6-21E3-4D80-A645-39965972BB97}">
      <dsp:nvSpPr>
        <dsp:cNvPr id="0" name=""/>
        <dsp:cNvSpPr/>
      </dsp:nvSpPr>
      <dsp:spPr>
        <a:xfrm>
          <a:off x="388843" y="224525"/>
          <a:ext cx="5443804" cy="1337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b="1" kern="1200" dirty="0" smtClean="0"/>
            <a:t>Qual o FINANCIAMENTO?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b="1" kern="1200" dirty="0" smtClean="0"/>
            <a:t>CUSTOS UNITÁRIOS</a:t>
          </a:r>
          <a:endParaRPr lang="pt-PT" sz="2900" b="1" kern="1200" dirty="0"/>
        </a:p>
      </dsp:txBody>
      <dsp:txXfrm>
        <a:off x="388843" y="224525"/>
        <a:ext cx="5443804" cy="13376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36670-BD9A-4826-BD05-A78B623DEFF4}">
      <dsp:nvSpPr>
        <dsp:cNvPr id="0" name=""/>
        <dsp:cNvSpPr/>
      </dsp:nvSpPr>
      <dsp:spPr>
        <a:xfrm>
          <a:off x="1916681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42258" y="2486460"/>
        <a:ext cx="54395" cy="54395"/>
      </dsp:txXfrm>
    </dsp:sp>
    <dsp:sp modelId="{350EC586-7CD8-4E3F-B6A9-36A533230088}">
      <dsp:nvSpPr>
        <dsp:cNvPr id="0" name=""/>
        <dsp:cNvSpPr/>
      </dsp:nvSpPr>
      <dsp:spPr>
        <a:xfrm>
          <a:off x="1916681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56817" y="2019361"/>
        <a:ext cx="25277" cy="25277"/>
      </dsp:txXfrm>
    </dsp:sp>
    <dsp:sp modelId="{58321FE3-3A3D-4CBF-8211-2F4135FB2261}">
      <dsp:nvSpPr>
        <dsp:cNvPr id="0" name=""/>
        <dsp:cNvSpPr/>
      </dsp:nvSpPr>
      <dsp:spPr>
        <a:xfrm>
          <a:off x="1916681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142258" y="1523144"/>
        <a:ext cx="54395" cy="54395"/>
      </dsp:txXfrm>
    </dsp:sp>
    <dsp:sp modelId="{4AA83A8E-C517-439A-8936-22E83FAD00FD}">
      <dsp:nvSpPr>
        <dsp:cNvPr id="0" name=""/>
        <dsp:cNvSpPr/>
      </dsp:nvSpPr>
      <dsp:spPr>
        <a:xfrm rot="16200000">
          <a:off x="-496677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600" kern="1200" dirty="0" smtClean="0"/>
            <a:t>ERASMUS +</a:t>
          </a:r>
          <a:endParaRPr lang="pt-PT" sz="4600" kern="1200" dirty="0"/>
        </a:p>
      </dsp:txBody>
      <dsp:txXfrm rot="16200000">
        <a:off x="-496677" y="1646673"/>
        <a:ext cx="4056066" cy="770652"/>
      </dsp:txXfrm>
    </dsp:sp>
    <dsp:sp modelId="{C4888599-5879-4DE5-B706-9643EFB1F054}">
      <dsp:nvSpPr>
        <dsp:cNvPr id="0" name=""/>
        <dsp:cNvSpPr/>
      </dsp:nvSpPr>
      <dsp:spPr>
        <a:xfrm>
          <a:off x="2422230" y="683357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latin typeface="Calibri" panose="020F0502020204030204" pitchFamily="34" charset="0"/>
            </a:rPr>
            <a:t>Ação-chave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Mobilidade para Aprendizagem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683357"/>
        <a:ext cx="2527740" cy="770652"/>
      </dsp:txXfrm>
    </dsp:sp>
    <dsp:sp modelId="{6072F525-DD71-4029-BC31-7FCDE1AC113F}">
      <dsp:nvSpPr>
        <dsp:cNvPr id="0" name=""/>
        <dsp:cNvSpPr/>
      </dsp:nvSpPr>
      <dsp:spPr>
        <a:xfrm>
          <a:off x="2422230" y="1646673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anose="020F0502020204030204" pitchFamily="34" charset="0"/>
            </a:rPr>
            <a:t>Ação-chave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Cooperação para a Inovação  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1646673"/>
        <a:ext cx="2527740" cy="770652"/>
      </dsp:txXfrm>
    </dsp:sp>
    <dsp:sp modelId="{8FD711B3-BA1D-4682-8384-0BE14E2C65A1}">
      <dsp:nvSpPr>
        <dsp:cNvPr id="0" name=""/>
        <dsp:cNvSpPr/>
      </dsp:nvSpPr>
      <dsp:spPr>
        <a:xfrm>
          <a:off x="2422230" y="2609989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anose="020F0502020204030204" pitchFamily="34" charset="0"/>
            </a:rPr>
            <a:t>Ação-chave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Calibri" panose="020F0502020204030204" pitchFamily="34" charset="0"/>
            </a:rPr>
            <a:t>Reforma das políticas</a:t>
          </a:r>
          <a:endParaRPr lang="pt-PT" sz="1800" b="1" kern="1200" dirty="0">
            <a:latin typeface="Calibri" panose="020F0502020204030204" pitchFamily="34" charset="0"/>
          </a:endParaRPr>
        </a:p>
      </dsp:txBody>
      <dsp:txXfrm>
        <a:off x="2422230" y="2609989"/>
        <a:ext cx="2527740" cy="77065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338A8-5713-496F-81A3-07171C05A1C1}">
      <dsp:nvSpPr>
        <dsp:cNvPr id="0" name=""/>
        <dsp:cNvSpPr/>
      </dsp:nvSpPr>
      <dsp:spPr>
        <a:xfrm>
          <a:off x="4320000" y="2204608"/>
          <a:ext cx="3427348" cy="37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31"/>
              </a:lnTo>
              <a:lnTo>
                <a:pt x="3427348" y="187431"/>
              </a:lnTo>
              <a:lnTo>
                <a:pt x="3427348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77729-F0C5-4B00-9FF1-B8906074DE4E}">
      <dsp:nvSpPr>
        <dsp:cNvPr id="0" name=""/>
        <dsp:cNvSpPr/>
      </dsp:nvSpPr>
      <dsp:spPr>
        <a:xfrm>
          <a:off x="4320000" y="2204608"/>
          <a:ext cx="1267427" cy="37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31"/>
              </a:lnTo>
              <a:lnTo>
                <a:pt x="1267427" y="187431"/>
              </a:lnTo>
              <a:lnTo>
                <a:pt x="1267427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6FCA4-B162-430F-A0F5-0803C0419DDD}">
      <dsp:nvSpPr>
        <dsp:cNvPr id="0" name=""/>
        <dsp:cNvSpPr/>
      </dsp:nvSpPr>
      <dsp:spPr>
        <a:xfrm>
          <a:off x="3240039" y="2204608"/>
          <a:ext cx="1079960" cy="374862"/>
        </a:xfrm>
        <a:custGeom>
          <a:avLst/>
          <a:gdLst/>
          <a:ahLst/>
          <a:cxnLst/>
          <a:rect l="0" t="0" r="0" b="0"/>
          <a:pathLst>
            <a:path>
              <a:moveTo>
                <a:pt x="1079960" y="0"/>
              </a:moveTo>
              <a:lnTo>
                <a:pt x="1079960" y="187431"/>
              </a:lnTo>
              <a:lnTo>
                <a:pt x="0" y="187431"/>
              </a:lnTo>
              <a:lnTo>
                <a:pt x="0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31C7-ED3E-44A6-95E5-6DC0A8C30945}">
      <dsp:nvSpPr>
        <dsp:cNvPr id="0" name=""/>
        <dsp:cNvSpPr/>
      </dsp:nvSpPr>
      <dsp:spPr>
        <a:xfrm>
          <a:off x="892651" y="2204608"/>
          <a:ext cx="3427348" cy="374862"/>
        </a:xfrm>
        <a:custGeom>
          <a:avLst/>
          <a:gdLst/>
          <a:ahLst/>
          <a:cxnLst/>
          <a:rect l="0" t="0" r="0" b="0"/>
          <a:pathLst>
            <a:path>
              <a:moveTo>
                <a:pt x="3427348" y="0"/>
              </a:moveTo>
              <a:lnTo>
                <a:pt x="3427348" y="187431"/>
              </a:lnTo>
              <a:lnTo>
                <a:pt x="0" y="187431"/>
              </a:lnTo>
              <a:lnTo>
                <a:pt x="0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AA68-F4EA-48C4-B937-02BEC653FCDC}">
      <dsp:nvSpPr>
        <dsp:cNvPr id="0" name=""/>
        <dsp:cNvSpPr/>
      </dsp:nvSpPr>
      <dsp:spPr>
        <a:xfrm>
          <a:off x="3873735" y="1312079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BC8EF-E44F-41D6-80FE-3B9B9B9E7044}">
      <dsp:nvSpPr>
        <dsp:cNvPr id="0" name=""/>
        <dsp:cNvSpPr/>
      </dsp:nvSpPr>
      <dsp:spPr>
        <a:xfrm>
          <a:off x="3873735" y="1312079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4881A-2F22-4B81-996B-C31BD2D3DDF8}">
      <dsp:nvSpPr>
        <dsp:cNvPr id="0" name=""/>
        <dsp:cNvSpPr/>
      </dsp:nvSpPr>
      <dsp:spPr>
        <a:xfrm>
          <a:off x="3427470" y="1472734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50" kern="1200" dirty="0" smtClean="0"/>
            <a:t>Ação-chave 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Cooperação</a:t>
          </a:r>
          <a:endParaRPr lang="pt-PT" sz="1400" b="1" kern="1200" dirty="0"/>
        </a:p>
      </dsp:txBody>
      <dsp:txXfrm>
        <a:off x="3427470" y="1472734"/>
        <a:ext cx="1785058" cy="571218"/>
      </dsp:txXfrm>
    </dsp:sp>
    <dsp:sp modelId="{A21C09E8-FA1B-4382-A7C2-BB6070BB7E3C}">
      <dsp:nvSpPr>
        <dsp:cNvPr id="0" name=""/>
        <dsp:cNvSpPr/>
      </dsp:nvSpPr>
      <dsp:spPr>
        <a:xfrm>
          <a:off x="446387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9FFFB-10A9-4EAA-A287-5718E41CE85C}">
      <dsp:nvSpPr>
        <dsp:cNvPr id="0" name=""/>
        <dsp:cNvSpPr/>
      </dsp:nvSpPr>
      <dsp:spPr>
        <a:xfrm>
          <a:off x="446387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EBF04-C047-44CE-9245-0208711A6B5D}">
      <dsp:nvSpPr>
        <dsp:cNvPr id="0" name=""/>
        <dsp:cNvSpPr/>
      </dsp:nvSpPr>
      <dsp:spPr>
        <a:xfrm>
          <a:off x="122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Parcerias estratégicas</a:t>
          </a:r>
        </a:p>
      </dsp:txBody>
      <dsp:txXfrm>
        <a:off x="122" y="2740126"/>
        <a:ext cx="1785058" cy="571218"/>
      </dsp:txXfrm>
    </dsp:sp>
    <dsp:sp modelId="{2CF8B32F-58BF-4709-93C8-9302C42E1353}">
      <dsp:nvSpPr>
        <dsp:cNvPr id="0" name=""/>
        <dsp:cNvSpPr/>
      </dsp:nvSpPr>
      <dsp:spPr>
        <a:xfrm>
          <a:off x="2700041" y="2579471"/>
          <a:ext cx="1079996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396E-9D71-4E91-8368-4DB301A8D6DD}">
      <dsp:nvSpPr>
        <dsp:cNvPr id="0" name=""/>
        <dsp:cNvSpPr/>
      </dsp:nvSpPr>
      <dsp:spPr>
        <a:xfrm>
          <a:off x="2700041" y="2579471"/>
          <a:ext cx="1079996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5194C-AC9E-46CA-BF78-FD9DFF58C22B}">
      <dsp:nvSpPr>
        <dsp:cNvPr id="0" name=""/>
        <dsp:cNvSpPr/>
      </dsp:nvSpPr>
      <dsp:spPr>
        <a:xfrm>
          <a:off x="2160043" y="2740126"/>
          <a:ext cx="2159992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Alianças de conhecimento &amp; Alianças de competências setoriais</a:t>
          </a:r>
        </a:p>
      </dsp:txBody>
      <dsp:txXfrm>
        <a:off x="2160043" y="2740126"/>
        <a:ext cx="2159992" cy="571218"/>
      </dsp:txXfrm>
    </dsp:sp>
    <dsp:sp modelId="{50C97AC4-3E99-43AF-B28C-6550C99EFDC6}">
      <dsp:nvSpPr>
        <dsp:cNvPr id="0" name=""/>
        <dsp:cNvSpPr/>
      </dsp:nvSpPr>
      <dsp:spPr>
        <a:xfrm>
          <a:off x="5141162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23A24-4D2F-412F-9256-D2A5DB160EE7}">
      <dsp:nvSpPr>
        <dsp:cNvPr id="0" name=""/>
        <dsp:cNvSpPr/>
      </dsp:nvSpPr>
      <dsp:spPr>
        <a:xfrm>
          <a:off x="5141162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EAE69-4E38-4CBD-BF7B-C9C31C1241F4}">
      <dsp:nvSpPr>
        <dsp:cNvPr id="0" name=""/>
        <dsp:cNvSpPr/>
      </dsp:nvSpPr>
      <dsp:spPr>
        <a:xfrm>
          <a:off x="4694898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Plataformas de TIC</a:t>
          </a:r>
        </a:p>
      </dsp:txBody>
      <dsp:txXfrm>
        <a:off x="4694898" y="2740126"/>
        <a:ext cx="1785058" cy="571218"/>
      </dsp:txXfrm>
    </dsp:sp>
    <dsp:sp modelId="{C3363924-9F78-4728-9B8A-C2804C3E0581}">
      <dsp:nvSpPr>
        <dsp:cNvPr id="0" name=""/>
        <dsp:cNvSpPr/>
      </dsp:nvSpPr>
      <dsp:spPr>
        <a:xfrm>
          <a:off x="7301083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6D3C7-5BEA-47AB-97C0-0DEDB26EA617}">
      <dsp:nvSpPr>
        <dsp:cNvPr id="0" name=""/>
        <dsp:cNvSpPr/>
      </dsp:nvSpPr>
      <dsp:spPr>
        <a:xfrm>
          <a:off x="7301083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B07B2-79D3-4422-808B-057E31CB6EAF}">
      <dsp:nvSpPr>
        <dsp:cNvPr id="0" name=""/>
        <dsp:cNvSpPr/>
      </dsp:nvSpPr>
      <dsp:spPr>
        <a:xfrm>
          <a:off x="6854818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Capacitação no ensino superior</a:t>
          </a:r>
        </a:p>
      </dsp:txBody>
      <dsp:txXfrm>
        <a:off x="6854818" y="2740126"/>
        <a:ext cx="1785058" cy="57121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619952"/>
          <a:ext cx="7344816" cy="106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Cooperação para a inovação e o intercâmbio de boas práticas (AC2)</a:t>
          </a:r>
          <a:endParaRPr lang="pt-PT" sz="2800" b="1" kern="1200" dirty="0">
            <a:latin typeface="Calibri" panose="020F0502020204030204" pitchFamily="34" charset="0"/>
          </a:endParaRPr>
        </a:p>
      </dsp:txBody>
      <dsp:txXfrm>
        <a:off x="0" y="619952"/>
        <a:ext cx="7344816" cy="1061822"/>
      </dsp:txXfrm>
    </dsp:sp>
    <dsp:sp modelId="{466FE2FE-575F-4AF6-A79E-29F23592155E}">
      <dsp:nvSpPr>
        <dsp:cNvPr id="0" name=""/>
        <dsp:cNvSpPr/>
      </dsp:nvSpPr>
      <dsp:spPr>
        <a:xfrm>
          <a:off x="0" y="1681775"/>
          <a:ext cx="7344816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kern="1200" dirty="0" smtClean="0"/>
            <a:t>Parcerias estratégicas entre instituições de educação e formação ou organizações de jovens e </a:t>
          </a:r>
          <a:r>
            <a:rPr lang="pt-PT" sz="2800" b="1" kern="1200" dirty="0" smtClean="0"/>
            <a:t>outros atores relevantes</a:t>
          </a:r>
          <a:endParaRPr lang="pt-PT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kern="1200" dirty="0" smtClean="0"/>
            <a:t>Plataformas TIC incluindo </a:t>
          </a:r>
          <a:r>
            <a:rPr lang="pt-PT" sz="2800" i="1" kern="1200" dirty="0" err="1" smtClean="0"/>
            <a:t>eTwinning</a:t>
          </a:r>
          <a:endParaRPr lang="pt-PT" sz="2800" i="1" kern="1200" dirty="0"/>
        </a:p>
      </dsp:txBody>
      <dsp:txXfrm>
        <a:off x="0" y="1681775"/>
        <a:ext cx="7344816" cy="245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72007"/>
          <a:ext cx="7272808" cy="278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Prioridades para a </a:t>
          </a:r>
          <a:r>
            <a:rPr lang="pt-PT" sz="1400" b="1" kern="1200" dirty="0" smtClean="0"/>
            <a:t>EDUCAÇÃO</a:t>
          </a:r>
          <a:r>
            <a:rPr lang="pt-PT" sz="1000" b="1" kern="1200" dirty="0" smtClean="0"/>
            <a:t> ESCOLAR</a:t>
          </a:r>
          <a:endParaRPr lang="pt-PT" sz="1000" b="1" kern="1200" dirty="0"/>
        </a:p>
      </dsp:txBody>
      <dsp:txXfrm>
        <a:off x="0" y="72007"/>
        <a:ext cx="7272808" cy="278793"/>
      </dsp:txXfrm>
    </dsp:sp>
    <dsp:sp modelId="{AABE359F-8994-456F-8E59-C470EF729490}">
      <dsp:nvSpPr>
        <dsp:cNvPr id="0" name=""/>
        <dsp:cNvSpPr/>
      </dsp:nvSpPr>
      <dsp:spPr>
        <a:xfrm>
          <a:off x="0" y="549959"/>
          <a:ext cx="7272808" cy="347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No âmbito do apoio à reforma política – EF 2020 e EUROPA  2020</a:t>
          </a:r>
          <a:endParaRPr lang="pt-PT" sz="1300" kern="1200" dirty="0"/>
        </a:p>
      </dsp:txBody>
      <dsp:txXfrm>
        <a:off x="0" y="549959"/>
        <a:ext cx="7272808" cy="347257"/>
      </dsp:txXfrm>
    </dsp:sp>
    <dsp:sp modelId="{F01662B6-EB06-4C5C-8B96-67DFFCAFC839}">
      <dsp:nvSpPr>
        <dsp:cNvPr id="0" name=""/>
        <dsp:cNvSpPr/>
      </dsp:nvSpPr>
      <dsp:spPr>
        <a:xfrm>
          <a:off x="0" y="897216"/>
          <a:ext cx="7272808" cy="414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Combater o abandono escolar precoce;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Melhorar as competências-chave;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Reforçar a qualidade na educação pré-escolar / creche (ISCED 0)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Qualidade dos projetos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Disseminação dos projetos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dirty="0" smtClean="0"/>
            <a:t>Competências linguísticas</a:t>
          </a:r>
          <a:endParaRPr lang="pt-PT" sz="2400" kern="1200" dirty="0"/>
        </a:p>
      </dsp:txBody>
      <dsp:txXfrm>
        <a:off x="0" y="897216"/>
        <a:ext cx="7272808" cy="414292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73049"/>
          <a:ext cx="60960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Parcerias estratégicas (AC2)</a:t>
          </a:r>
          <a:endParaRPr lang="pt-PT" sz="3000" kern="1200" dirty="0"/>
        </a:p>
      </dsp:txBody>
      <dsp:txXfrm>
        <a:off x="0" y="173049"/>
        <a:ext cx="6096000" cy="772200"/>
      </dsp:txXfrm>
    </dsp:sp>
    <dsp:sp modelId="{466FE2FE-575F-4AF6-A79E-29F23592155E}">
      <dsp:nvSpPr>
        <dsp:cNvPr id="0" name=""/>
        <dsp:cNvSpPr/>
      </dsp:nvSpPr>
      <dsp:spPr>
        <a:xfrm>
          <a:off x="0" y="945249"/>
          <a:ext cx="6096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300" kern="1200" dirty="0" smtClean="0"/>
            <a:t>Projetos de cooperação transnacional</a:t>
          </a:r>
          <a:endParaRPr lang="pt-PT" sz="2300" kern="1200" dirty="0"/>
        </a:p>
      </dsp:txBody>
      <dsp:txXfrm>
        <a:off x="0" y="945249"/>
        <a:ext cx="6096000" cy="496800"/>
      </dsp:txXfrm>
    </dsp:sp>
    <dsp:sp modelId="{FB09833F-DBF0-4527-8F30-7CE928ACDB36}">
      <dsp:nvSpPr>
        <dsp:cNvPr id="0" name=""/>
        <dsp:cNvSpPr/>
      </dsp:nvSpPr>
      <dsp:spPr>
        <a:xfrm>
          <a:off x="0" y="1442049"/>
          <a:ext cx="6096000" cy="77220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Objetivos: </a:t>
          </a:r>
          <a:endParaRPr lang="pt-PT" sz="3000" kern="1200" dirty="0"/>
        </a:p>
      </dsp:txBody>
      <dsp:txXfrm>
        <a:off x="0" y="1442049"/>
        <a:ext cx="6096000" cy="772200"/>
      </dsp:txXfrm>
    </dsp:sp>
    <dsp:sp modelId="{D34098CB-A3A5-482F-A1C6-10F3FAD31C3C}">
      <dsp:nvSpPr>
        <dsp:cNvPr id="0" name=""/>
        <dsp:cNvSpPr/>
      </dsp:nvSpPr>
      <dsp:spPr>
        <a:xfrm>
          <a:off x="0" y="2214250"/>
          <a:ext cx="6096000" cy="16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300" kern="1200" dirty="0" smtClean="0"/>
            <a:t>Desenvolver e implementar práticas e ferramentas inovadoras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300" kern="1200" dirty="0" smtClean="0"/>
            <a:t>Troca de experiências e boas práticas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300" kern="1200" dirty="0" smtClean="0"/>
            <a:t>Investigação conjunta (pesquisa e análise)</a:t>
          </a:r>
          <a:endParaRPr lang="pt-PT" sz="2300" kern="1200" dirty="0"/>
        </a:p>
      </dsp:txBody>
      <dsp:txXfrm>
        <a:off x="0" y="2214250"/>
        <a:ext cx="6096000" cy="16767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876FB-128F-496C-82DE-B8528DCFE11D}">
      <dsp:nvSpPr>
        <dsp:cNvPr id="0" name=""/>
        <dsp:cNvSpPr/>
      </dsp:nvSpPr>
      <dsp:spPr>
        <a:xfrm>
          <a:off x="0" y="339442"/>
          <a:ext cx="7848872" cy="374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54076" rIns="6091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Maior </a:t>
          </a:r>
          <a:r>
            <a:rPr lang="pt-PT" sz="1700" b="1" kern="1200" dirty="0" smtClean="0"/>
            <a:t>flexibilidade</a:t>
          </a:r>
          <a:r>
            <a:rPr lang="pt-PT" sz="1700" kern="1200" dirty="0" smtClean="0"/>
            <a:t> em dimensão e alcance dos projetos</a:t>
          </a: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Oportunidades de </a:t>
          </a:r>
          <a:r>
            <a:rPr lang="pt-PT" sz="1700" b="1" kern="1200" dirty="0" smtClean="0"/>
            <a:t>cooperação com outros setores </a:t>
          </a:r>
          <a:r>
            <a:rPr lang="pt-PT" sz="1700" kern="1200" dirty="0" smtClean="0"/>
            <a:t>da educação</a:t>
          </a: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Oportunidades de </a:t>
          </a:r>
          <a:r>
            <a:rPr lang="pt-PT" sz="1700" b="1" kern="1200" dirty="0" smtClean="0"/>
            <a:t>cooperação com diferentes tipos de organizaçõe</a:t>
          </a:r>
          <a:r>
            <a:rPr lang="pt-PT" sz="1700" kern="1200" dirty="0" smtClean="0"/>
            <a:t>s (incluindo empresas, autoridades locais, etc.)</a:t>
          </a: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Financiamento e contrato: entidade coordenadora do projeto – </a:t>
          </a:r>
          <a:r>
            <a:rPr lang="pt-PT" sz="1700" b="1" kern="1200" dirty="0" smtClean="0"/>
            <a:t>caso um dos parceiros NÃO seja uma escola</a:t>
          </a:r>
          <a:endParaRPr lang="pt-PT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Parceria aprovada – </a:t>
          </a:r>
          <a:r>
            <a:rPr lang="pt-PT" sz="1700" b="1" kern="1200" dirty="0" smtClean="0"/>
            <a:t>todos os parceiros são aprovados</a:t>
          </a:r>
          <a:endParaRPr lang="pt-PT" sz="1700" b="1" kern="1200" dirty="0"/>
        </a:p>
      </dsp:txBody>
      <dsp:txXfrm>
        <a:off x="0" y="339442"/>
        <a:ext cx="7848872" cy="3748500"/>
      </dsp:txXfrm>
    </dsp:sp>
    <dsp:sp modelId="{FCE569D6-21E3-4D80-A645-39965972BB97}">
      <dsp:nvSpPr>
        <dsp:cNvPr id="0" name=""/>
        <dsp:cNvSpPr/>
      </dsp:nvSpPr>
      <dsp:spPr>
        <a:xfrm>
          <a:off x="392443" y="88522"/>
          <a:ext cx="549421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O QUE É NOVO?</a:t>
          </a:r>
          <a:endParaRPr lang="pt-PT" sz="2000" kern="1200" dirty="0"/>
        </a:p>
      </dsp:txBody>
      <dsp:txXfrm>
        <a:off x="392443" y="88522"/>
        <a:ext cx="5494210" cy="50184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220839"/>
          <a:ext cx="6552728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Parcerias estratégicas (AC2)</a:t>
          </a:r>
          <a:endParaRPr lang="pt-PT" sz="2800" kern="1200" dirty="0"/>
        </a:p>
      </dsp:txBody>
      <dsp:txXfrm>
        <a:off x="0" y="220839"/>
        <a:ext cx="6552728" cy="716040"/>
      </dsp:txXfrm>
    </dsp:sp>
    <dsp:sp modelId="{466FE2FE-575F-4AF6-A79E-29F23592155E}">
      <dsp:nvSpPr>
        <dsp:cNvPr id="0" name=""/>
        <dsp:cNvSpPr/>
      </dsp:nvSpPr>
      <dsp:spPr>
        <a:xfrm>
          <a:off x="0" y="936879"/>
          <a:ext cx="6552728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kern="1200" dirty="0" smtClean="0"/>
            <a:t>Duração: 2 anos (pode ir até 3 anos)</a:t>
          </a: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kern="1200" dirty="0" smtClean="0"/>
            <a:t>Nº de Parceiros: mínimo 3                  (Exceção 2 parceiros: educação  </a:t>
          </a:r>
          <a:r>
            <a:rPr lang="pt-PT" sz="2800" kern="1200" dirty="0" smtClean="0"/>
            <a:t>escolar: </a:t>
          </a:r>
          <a:r>
            <a:rPr lang="pt-PT" sz="2800" kern="1200" dirty="0" smtClean="0"/>
            <a:t>Bilaterais, MIA</a:t>
          </a:r>
          <a:r>
            <a:rPr lang="pt-PT" sz="2800" kern="1200" dirty="0" smtClean="0"/>
            <a:t>, Regional)</a:t>
          </a: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b="1" kern="1200" dirty="0" smtClean="0"/>
            <a:t>TRANSETORIAL</a:t>
          </a:r>
          <a:r>
            <a:rPr lang="pt-PT" sz="2800" kern="1200" dirty="0" smtClean="0"/>
            <a:t>  OU 	</a:t>
          </a:r>
          <a:r>
            <a:rPr lang="pt-PT" sz="2800" b="1" kern="1200" dirty="0" smtClean="0"/>
            <a:t>específicas de 	1 SETOR</a:t>
          </a:r>
          <a:endParaRPr lang="pt-PT" sz="2800" kern="1200" dirty="0"/>
        </a:p>
      </dsp:txBody>
      <dsp:txXfrm>
        <a:off x="0" y="936879"/>
        <a:ext cx="6552728" cy="290628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723C37-9079-472E-8C7D-CD997B537C32}">
      <dsp:nvSpPr>
        <dsp:cNvPr id="0" name=""/>
        <dsp:cNvSpPr/>
      </dsp:nvSpPr>
      <dsp:spPr>
        <a:xfrm>
          <a:off x="0" y="0"/>
          <a:ext cx="2696783" cy="3952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/>
            <a:t>Parcerias </a:t>
          </a:r>
          <a:r>
            <a:rPr lang="pt-PT" sz="2200" kern="1200" dirty="0" err="1"/>
            <a:t>transetoriais</a:t>
          </a:r>
          <a:endParaRPr lang="pt-PT" sz="2200" kern="1200" dirty="0"/>
        </a:p>
      </dsp:txBody>
      <dsp:txXfrm>
        <a:off x="0" y="0"/>
        <a:ext cx="2696783" cy="1185862"/>
      </dsp:txXfrm>
    </dsp:sp>
    <dsp:sp modelId="{696B825F-C64C-4D9E-BD37-80F2326B7E0D}">
      <dsp:nvSpPr>
        <dsp:cNvPr id="0" name=""/>
        <dsp:cNvSpPr/>
      </dsp:nvSpPr>
      <dsp:spPr>
        <a:xfrm>
          <a:off x="270715" y="1187020"/>
          <a:ext cx="2157427" cy="1191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err="1"/>
            <a:t>Mín</a:t>
          </a:r>
          <a:r>
            <a:rPr lang="pt-PT" sz="1700" kern="1200" dirty="0"/>
            <a:t>. 3 parceiros</a:t>
          </a:r>
        </a:p>
      </dsp:txBody>
      <dsp:txXfrm>
        <a:off x="270715" y="1187020"/>
        <a:ext cx="2157427" cy="1191845"/>
      </dsp:txXfrm>
    </dsp:sp>
    <dsp:sp modelId="{9529E861-BC69-47CD-879A-EC510CC5ECBA}">
      <dsp:nvSpPr>
        <dsp:cNvPr id="0" name=""/>
        <dsp:cNvSpPr/>
      </dsp:nvSpPr>
      <dsp:spPr>
        <a:xfrm>
          <a:off x="270715" y="2562227"/>
          <a:ext cx="2157427" cy="1191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coordenador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orçamento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contrato</a:t>
          </a:r>
        </a:p>
      </dsp:txBody>
      <dsp:txXfrm>
        <a:off x="270715" y="2562227"/>
        <a:ext cx="2157427" cy="1191845"/>
      </dsp:txXfrm>
    </dsp:sp>
    <dsp:sp modelId="{B1D10F25-9A67-41E2-A926-DB0CD1C67398}">
      <dsp:nvSpPr>
        <dsp:cNvPr id="0" name=""/>
        <dsp:cNvSpPr/>
      </dsp:nvSpPr>
      <dsp:spPr>
        <a:xfrm>
          <a:off x="2900080" y="0"/>
          <a:ext cx="2696783" cy="3952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/>
            <a:t>Parcerias  </a:t>
          </a:r>
          <a:r>
            <a:rPr lang="pt-PT" sz="2200" kern="1200" dirty="0" smtClean="0"/>
            <a:t>setoriais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(Ed. Escolar) </a:t>
          </a:r>
          <a:endParaRPr lang="pt-PT" sz="2200" kern="1200" dirty="0"/>
        </a:p>
      </dsp:txBody>
      <dsp:txXfrm>
        <a:off x="2900080" y="0"/>
        <a:ext cx="2696783" cy="1185862"/>
      </dsp:txXfrm>
    </dsp:sp>
    <dsp:sp modelId="{32FEF069-E2B2-455D-B5AB-8E4B30D5CFB1}">
      <dsp:nvSpPr>
        <dsp:cNvPr id="0" name=""/>
        <dsp:cNvSpPr/>
      </dsp:nvSpPr>
      <dsp:spPr>
        <a:xfrm>
          <a:off x="3168356" y="1186075"/>
          <a:ext cx="2160231" cy="122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err="1"/>
            <a:t>Mín</a:t>
          </a:r>
          <a:r>
            <a:rPr lang="pt-PT" sz="1700" kern="1200" dirty="0"/>
            <a:t>. 3 parceiros</a:t>
          </a:r>
        </a:p>
      </dsp:txBody>
      <dsp:txXfrm>
        <a:off x="3168356" y="1186075"/>
        <a:ext cx="2160231" cy="1222688"/>
      </dsp:txXfrm>
    </dsp:sp>
    <dsp:sp modelId="{4799F6A3-FB47-4366-BDDD-3D8152A64FBD}">
      <dsp:nvSpPr>
        <dsp:cNvPr id="0" name=""/>
        <dsp:cNvSpPr/>
      </dsp:nvSpPr>
      <dsp:spPr>
        <a:xfrm>
          <a:off x="3169758" y="2588264"/>
          <a:ext cx="2157427" cy="1166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</a:t>
          </a:r>
          <a:r>
            <a:rPr lang="pt-PT" sz="1700" kern="1200" dirty="0" err="1"/>
            <a:t>coord</a:t>
          </a:r>
          <a:r>
            <a:rPr lang="pt-PT" sz="1700" kern="1200" dirty="0"/>
            <a:t>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orçamento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1 contrato</a:t>
          </a:r>
        </a:p>
      </dsp:txBody>
      <dsp:txXfrm>
        <a:off x="3169758" y="2588264"/>
        <a:ext cx="2157427" cy="1166754"/>
      </dsp:txXfrm>
    </dsp:sp>
    <dsp:sp modelId="{E7DFEF7B-2867-497C-9BFE-EB50387E53EA}">
      <dsp:nvSpPr>
        <dsp:cNvPr id="0" name=""/>
        <dsp:cNvSpPr/>
      </dsp:nvSpPr>
      <dsp:spPr>
        <a:xfrm>
          <a:off x="5799122" y="0"/>
          <a:ext cx="2696783" cy="3952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/>
            <a:t>Parcerias específicas do setor </a:t>
          </a:r>
          <a:r>
            <a:rPr lang="pt-PT" sz="2200" kern="1200" dirty="0" smtClean="0"/>
            <a:t>Escolar</a:t>
          </a:r>
          <a:endParaRPr lang="pt-PT" sz="2200" kern="1200" dirty="0"/>
        </a:p>
      </dsp:txBody>
      <dsp:txXfrm>
        <a:off x="5799122" y="0"/>
        <a:ext cx="2696783" cy="118586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AC10C-637C-4AF7-AC71-DB3D82E6213A}">
      <dsp:nvSpPr>
        <dsp:cNvPr id="0" name=""/>
        <dsp:cNvSpPr/>
      </dsp:nvSpPr>
      <dsp:spPr>
        <a:xfrm>
          <a:off x="4085511" y="2491485"/>
          <a:ext cx="1000475" cy="54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742505" y="240808"/>
              </a:lnTo>
              <a:lnTo>
                <a:pt x="742505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021E8-D771-4D16-9691-68C840FF9E1B}">
      <dsp:nvSpPr>
        <dsp:cNvPr id="0" name=""/>
        <dsp:cNvSpPr/>
      </dsp:nvSpPr>
      <dsp:spPr>
        <a:xfrm>
          <a:off x="3085036" y="2491485"/>
          <a:ext cx="1000475" cy="542273"/>
        </a:xfrm>
        <a:custGeom>
          <a:avLst/>
          <a:gdLst/>
          <a:ahLst/>
          <a:cxnLst/>
          <a:rect l="0" t="0" r="0" b="0"/>
          <a:pathLst>
            <a:path>
              <a:moveTo>
                <a:pt x="742505" y="0"/>
              </a:moveTo>
              <a:lnTo>
                <a:pt x="742505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01ED1-371B-45D2-8809-F71537FBE190}">
      <dsp:nvSpPr>
        <dsp:cNvPr id="0" name=""/>
        <dsp:cNvSpPr/>
      </dsp:nvSpPr>
      <dsp:spPr>
        <a:xfrm>
          <a:off x="4039791" y="979320"/>
          <a:ext cx="91440" cy="472579"/>
        </a:xfrm>
        <a:custGeom>
          <a:avLst/>
          <a:gdLst/>
          <a:ahLst/>
          <a:cxnLst/>
          <a:rect l="0" t="0" r="0" b="0"/>
          <a:pathLst>
            <a:path>
              <a:moveTo>
                <a:pt x="1183757" y="0"/>
              </a:moveTo>
              <a:lnTo>
                <a:pt x="1183757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B0DF2-3E51-4484-9767-85450A5275D0}">
      <dsp:nvSpPr>
        <dsp:cNvPr id="0" name=""/>
        <dsp:cNvSpPr/>
      </dsp:nvSpPr>
      <dsp:spPr>
        <a:xfrm>
          <a:off x="2990804" y="-60263"/>
          <a:ext cx="2189414" cy="10395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EE7BA-3354-40A2-A84E-3E7099B09ED4}">
      <dsp:nvSpPr>
        <dsp:cNvPr id="0" name=""/>
        <dsp:cNvSpPr/>
      </dsp:nvSpPr>
      <dsp:spPr>
        <a:xfrm>
          <a:off x="3172709" y="112545"/>
          <a:ext cx="2189414" cy="10395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Mín</a:t>
          </a:r>
          <a:r>
            <a:rPr lang="pt-P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 parceiros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72709" y="112545"/>
        <a:ext cx="2189414" cy="1039584"/>
      </dsp:txXfrm>
    </dsp:sp>
    <dsp:sp modelId="{C5897931-0450-4313-A78D-96DCBF2B7AD6}">
      <dsp:nvSpPr>
        <dsp:cNvPr id="0" name=""/>
        <dsp:cNvSpPr/>
      </dsp:nvSpPr>
      <dsp:spPr>
        <a:xfrm>
          <a:off x="2808312" y="1451900"/>
          <a:ext cx="2554398" cy="10395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52F8-CB9D-4ED0-BD91-D0AC542186D6}">
      <dsp:nvSpPr>
        <dsp:cNvPr id="0" name=""/>
        <dsp:cNvSpPr/>
      </dsp:nvSpPr>
      <dsp:spPr>
        <a:xfrm>
          <a:off x="2990216" y="1624709"/>
          <a:ext cx="2554398" cy="10395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Ex-Projetos</a:t>
          </a:r>
          <a:r>
            <a:rPr lang="pt-PT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multilaterais</a:t>
          </a:r>
          <a:endParaRPr lang="pt-PT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90216" y="1624709"/>
        <a:ext cx="2554398" cy="1039584"/>
      </dsp:txXfrm>
    </dsp:sp>
    <dsp:sp modelId="{80F589DC-1DB4-466E-BEA9-C40772C73550}">
      <dsp:nvSpPr>
        <dsp:cNvPr id="0" name=""/>
        <dsp:cNvSpPr/>
      </dsp:nvSpPr>
      <dsp:spPr>
        <a:xfrm>
          <a:off x="2266465" y="3033758"/>
          <a:ext cx="1637141" cy="10395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0D9F0-753B-45C5-A1D0-6E41DAD86E3E}">
      <dsp:nvSpPr>
        <dsp:cNvPr id="0" name=""/>
        <dsp:cNvSpPr/>
      </dsp:nvSpPr>
      <dsp:spPr>
        <a:xfrm>
          <a:off x="2448370" y="3206568"/>
          <a:ext cx="1637141" cy="10395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 por escola</a:t>
          </a:r>
        </a:p>
      </dsp:txBody>
      <dsp:txXfrm>
        <a:off x="2448370" y="3206568"/>
        <a:ext cx="1637141" cy="1039584"/>
      </dsp:txXfrm>
    </dsp:sp>
    <dsp:sp modelId="{6C7E88A9-4673-4C60-A9C9-FCBBBB895687}">
      <dsp:nvSpPr>
        <dsp:cNvPr id="0" name=""/>
        <dsp:cNvSpPr/>
      </dsp:nvSpPr>
      <dsp:spPr>
        <a:xfrm>
          <a:off x="4267416" y="3033758"/>
          <a:ext cx="1637141" cy="10395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87A7-2F49-4B6E-983E-13FEBA5E07EA}">
      <dsp:nvSpPr>
        <dsp:cNvPr id="0" name=""/>
        <dsp:cNvSpPr/>
      </dsp:nvSpPr>
      <dsp:spPr>
        <a:xfrm>
          <a:off x="4449320" y="3206568"/>
          <a:ext cx="1637141" cy="10395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por escola</a:t>
          </a:r>
        </a:p>
      </dsp:txBody>
      <dsp:txXfrm>
        <a:off x="4449320" y="3206568"/>
        <a:ext cx="1637141" cy="1039584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3D0EB-3123-4D33-9AEA-387CD6494F5F}">
      <dsp:nvSpPr>
        <dsp:cNvPr id="0" name=""/>
        <dsp:cNvSpPr/>
      </dsp:nvSpPr>
      <dsp:spPr>
        <a:xfrm>
          <a:off x="5946526" y="2431460"/>
          <a:ext cx="91440" cy="452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93C4C-C571-4476-B7DD-5552F3E7F497}">
      <dsp:nvSpPr>
        <dsp:cNvPr id="0" name=""/>
        <dsp:cNvSpPr/>
      </dsp:nvSpPr>
      <dsp:spPr>
        <a:xfrm>
          <a:off x="4019093" y="990507"/>
          <a:ext cx="1973153" cy="45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1183757" y="240808"/>
              </a:lnTo>
              <a:lnTo>
                <a:pt x="1183757" y="3533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AC10C-637C-4AF7-AC71-DB3D82E6213A}">
      <dsp:nvSpPr>
        <dsp:cNvPr id="0" name=""/>
        <dsp:cNvSpPr/>
      </dsp:nvSpPr>
      <dsp:spPr>
        <a:xfrm>
          <a:off x="2671646" y="2431460"/>
          <a:ext cx="951124" cy="45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8"/>
              </a:lnTo>
              <a:lnTo>
                <a:pt x="742505" y="240808"/>
              </a:lnTo>
              <a:lnTo>
                <a:pt x="742505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021E8-D771-4D16-9691-68C840FF9E1B}">
      <dsp:nvSpPr>
        <dsp:cNvPr id="0" name=""/>
        <dsp:cNvSpPr/>
      </dsp:nvSpPr>
      <dsp:spPr>
        <a:xfrm>
          <a:off x="1720522" y="2431460"/>
          <a:ext cx="951124" cy="452648"/>
        </a:xfrm>
        <a:custGeom>
          <a:avLst/>
          <a:gdLst/>
          <a:ahLst/>
          <a:cxnLst/>
          <a:rect l="0" t="0" r="0" b="0"/>
          <a:pathLst>
            <a:path>
              <a:moveTo>
                <a:pt x="742505" y="0"/>
              </a:moveTo>
              <a:lnTo>
                <a:pt x="742505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01ED1-371B-45D2-8809-F71537FBE190}">
      <dsp:nvSpPr>
        <dsp:cNvPr id="0" name=""/>
        <dsp:cNvSpPr/>
      </dsp:nvSpPr>
      <dsp:spPr>
        <a:xfrm>
          <a:off x="2671646" y="990507"/>
          <a:ext cx="1347447" cy="452648"/>
        </a:xfrm>
        <a:custGeom>
          <a:avLst/>
          <a:gdLst/>
          <a:ahLst/>
          <a:cxnLst/>
          <a:rect l="0" t="0" r="0" b="0"/>
          <a:pathLst>
            <a:path>
              <a:moveTo>
                <a:pt x="1183757" y="0"/>
              </a:moveTo>
              <a:lnTo>
                <a:pt x="1183757" y="240808"/>
              </a:lnTo>
              <a:lnTo>
                <a:pt x="0" y="240808"/>
              </a:lnTo>
              <a:lnTo>
                <a:pt x="0" y="3533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B0DF2-3E51-4484-9767-85450A5275D0}">
      <dsp:nvSpPr>
        <dsp:cNvPr id="0" name=""/>
        <dsp:cNvSpPr/>
      </dsp:nvSpPr>
      <dsp:spPr>
        <a:xfrm>
          <a:off x="2978385" y="2202"/>
          <a:ext cx="2081416" cy="9883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EE7BA-3354-40A2-A84E-3E7099B09ED4}">
      <dsp:nvSpPr>
        <dsp:cNvPr id="0" name=""/>
        <dsp:cNvSpPr/>
      </dsp:nvSpPr>
      <dsp:spPr>
        <a:xfrm>
          <a:off x="3151317" y="166487"/>
          <a:ext cx="2081416" cy="9883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Mín</a:t>
          </a:r>
          <a:r>
            <a:rPr lang="pt-P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2 parceiros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51317" y="166487"/>
        <a:ext cx="2081416" cy="988304"/>
      </dsp:txXfrm>
    </dsp:sp>
    <dsp:sp modelId="{C5897931-0450-4313-A78D-96DCBF2B7AD6}">
      <dsp:nvSpPr>
        <dsp:cNvPr id="0" name=""/>
        <dsp:cNvSpPr/>
      </dsp:nvSpPr>
      <dsp:spPr>
        <a:xfrm>
          <a:off x="1267748" y="1443156"/>
          <a:ext cx="2807797" cy="9883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52F8-CB9D-4ED0-BD91-D0AC542186D6}">
      <dsp:nvSpPr>
        <dsp:cNvPr id="0" name=""/>
        <dsp:cNvSpPr/>
      </dsp:nvSpPr>
      <dsp:spPr>
        <a:xfrm>
          <a:off x="1440679" y="1607441"/>
          <a:ext cx="2807797" cy="9883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Ex-projetos</a:t>
          </a:r>
          <a:r>
            <a:rPr lang="pt-PT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bilaterais e </a:t>
          </a:r>
          <a:r>
            <a:rPr lang="pt-PT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ex-MIA</a:t>
          </a:r>
          <a:endParaRPr lang="pt-PT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40679" y="1607441"/>
        <a:ext cx="2807797" cy="988304"/>
      </dsp:txXfrm>
    </dsp:sp>
    <dsp:sp modelId="{80F589DC-1DB4-466E-BEA9-C40772C73550}">
      <dsp:nvSpPr>
        <dsp:cNvPr id="0" name=""/>
        <dsp:cNvSpPr/>
      </dsp:nvSpPr>
      <dsp:spPr>
        <a:xfrm>
          <a:off x="942329" y="2884109"/>
          <a:ext cx="1556385" cy="9883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0D9F0-753B-45C5-A1D0-6E41DAD86E3E}">
      <dsp:nvSpPr>
        <dsp:cNvPr id="0" name=""/>
        <dsp:cNvSpPr/>
      </dsp:nvSpPr>
      <dsp:spPr>
        <a:xfrm>
          <a:off x="1115261" y="3048394"/>
          <a:ext cx="1556385" cy="9883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 por escola</a:t>
          </a:r>
        </a:p>
      </dsp:txBody>
      <dsp:txXfrm>
        <a:off x="1115261" y="3048394"/>
        <a:ext cx="1556385" cy="988304"/>
      </dsp:txXfrm>
    </dsp:sp>
    <dsp:sp modelId="{6C7E88A9-4673-4C60-A9C9-FCBBBB895687}">
      <dsp:nvSpPr>
        <dsp:cNvPr id="0" name=""/>
        <dsp:cNvSpPr/>
      </dsp:nvSpPr>
      <dsp:spPr>
        <a:xfrm>
          <a:off x="2844578" y="2884109"/>
          <a:ext cx="1556385" cy="9883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87A7-2F49-4B6E-983E-13FEBA5E07EA}">
      <dsp:nvSpPr>
        <dsp:cNvPr id="0" name=""/>
        <dsp:cNvSpPr/>
      </dsp:nvSpPr>
      <dsp:spPr>
        <a:xfrm>
          <a:off x="3017510" y="3048394"/>
          <a:ext cx="1556385" cy="9883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por escola</a:t>
          </a:r>
        </a:p>
      </dsp:txBody>
      <dsp:txXfrm>
        <a:off x="3017510" y="3048394"/>
        <a:ext cx="1556385" cy="988304"/>
      </dsp:txXfrm>
    </dsp:sp>
    <dsp:sp modelId="{F47E882F-2DD9-4115-96C2-CBC872804148}">
      <dsp:nvSpPr>
        <dsp:cNvPr id="0" name=""/>
        <dsp:cNvSpPr/>
      </dsp:nvSpPr>
      <dsp:spPr>
        <a:xfrm>
          <a:off x="5214054" y="1443156"/>
          <a:ext cx="1556385" cy="98830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73A2-0EDA-4009-ADA4-0F09D4DD5B59}">
      <dsp:nvSpPr>
        <dsp:cNvPr id="0" name=""/>
        <dsp:cNvSpPr/>
      </dsp:nvSpPr>
      <dsp:spPr>
        <a:xfrm>
          <a:off x="5386985" y="1607441"/>
          <a:ext cx="1556385" cy="9883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Projetos entre Regiões</a:t>
          </a:r>
          <a:endParaRPr lang="pt-PT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86985" y="1607441"/>
        <a:ext cx="1556385" cy="988304"/>
      </dsp:txXfrm>
    </dsp:sp>
    <dsp:sp modelId="{55D4BA95-66A5-4B00-AE40-7D537F2B6760}">
      <dsp:nvSpPr>
        <dsp:cNvPr id="0" name=""/>
        <dsp:cNvSpPr/>
      </dsp:nvSpPr>
      <dsp:spPr>
        <a:xfrm>
          <a:off x="4746827" y="2884109"/>
          <a:ext cx="2490839" cy="119787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743D9-34C8-41F3-8836-E9B8287C755D}">
      <dsp:nvSpPr>
        <dsp:cNvPr id="0" name=""/>
        <dsp:cNvSpPr/>
      </dsp:nvSpPr>
      <dsp:spPr>
        <a:xfrm>
          <a:off x="4919759" y="3048394"/>
          <a:ext cx="2490839" cy="119787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</a:t>
          </a:r>
          <a:r>
            <a:rPr lang="pt-PT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autoridade local (</a:t>
          </a:r>
          <a:r>
            <a:rPr lang="pt-PT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</a:t>
          </a:r>
          <a:r>
            <a:rPr lang="pt-PT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.)  +1 escola; + 1 entidade</a:t>
          </a:r>
          <a:endParaRPr lang="pt-PT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contrato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- 1 orçamento</a:t>
          </a:r>
        </a:p>
      </dsp:txBody>
      <dsp:txXfrm>
        <a:off x="4919759" y="3048394"/>
        <a:ext cx="2490839" cy="119787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327414"/>
          <a:ext cx="7416824" cy="74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kern="1200" dirty="0" smtClean="0"/>
            <a:t>Parcerias estratégicas (AC2)</a:t>
          </a:r>
          <a:endParaRPr lang="pt-PT" sz="2900" kern="1200" dirty="0"/>
        </a:p>
      </dsp:txBody>
      <dsp:txXfrm>
        <a:off x="0" y="327414"/>
        <a:ext cx="7416824" cy="746460"/>
      </dsp:txXfrm>
    </dsp:sp>
    <dsp:sp modelId="{75488508-5E51-49E8-8DB9-B691F3158A99}">
      <dsp:nvSpPr>
        <dsp:cNvPr id="0" name=""/>
        <dsp:cNvSpPr/>
      </dsp:nvSpPr>
      <dsp:spPr>
        <a:xfrm>
          <a:off x="0" y="1157394"/>
          <a:ext cx="7416824" cy="7464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kern="1200" dirty="0" smtClean="0"/>
            <a:t>Que atividades podem ser desenvolvidas?</a:t>
          </a:r>
          <a:endParaRPr lang="pt-PT" sz="2900" kern="1200" dirty="0"/>
        </a:p>
      </dsp:txBody>
      <dsp:txXfrm>
        <a:off x="0" y="1157394"/>
        <a:ext cx="7416824" cy="746460"/>
      </dsp:txXfrm>
    </dsp:sp>
    <dsp:sp modelId="{D2706BE5-D970-4765-A216-BD9CE14FED18}">
      <dsp:nvSpPr>
        <dsp:cNvPr id="0" name=""/>
        <dsp:cNvSpPr/>
      </dsp:nvSpPr>
      <dsp:spPr>
        <a:xfrm>
          <a:off x="0" y="1903854"/>
          <a:ext cx="7416824" cy="252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Reuniões  de projeto </a:t>
          </a:r>
          <a:r>
            <a:rPr lang="pt-PT" sz="20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transnacionais- encontro prévio.</a:t>
          </a:r>
          <a:endParaRPr lang="pt-PT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Mobilidade para ensino de longa  duração </a:t>
          </a:r>
          <a:r>
            <a:rPr lang="pt-PT" sz="20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numa organização parceira (&gt;2 meses a 1 ano</a:t>
          </a:r>
          <a:r>
            <a:rPr lang="pt-PT" sz="20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)- </a:t>
          </a:r>
          <a:r>
            <a:rPr lang="pt-PT" sz="20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obrigatoriamente</a:t>
          </a:r>
          <a:endParaRPr lang="pt-PT" sz="2000" b="1" kern="1200" dirty="0" smtClean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formativos de curta duração:</a:t>
          </a:r>
          <a:endParaRPr lang="pt-PT" sz="2000" kern="1200" dirty="0" smtClean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>
              <a:solidFill>
                <a:srgbClr val="FF0000"/>
              </a:solidFill>
              <a:latin typeface="+mn-lt"/>
            </a:rPr>
            <a:t>Mobilidade Mista </a:t>
          </a:r>
          <a:r>
            <a:rPr lang="pt-PT" sz="2000" i="1" kern="1200" dirty="0" smtClean="0">
              <a:solidFill>
                <a:srgbClr val="FF0000"/>
              </a:solidFill>
              <a:latin typeface="+mn-lt"/>
            </a:rPr>
            <a:t>(</a:t>
          </a:r>
          <a:r>
            <a:rPr lang="pt-PT" sz="2000" i="1" kern="1200" dirty="0" err="1" smtClean="0">
              <a:solidFill>
                <a:srgbClr val="FF0000"/>
              </a:solidFill>
              <a:latin typeface="+mn-lt"/>
            </a:rPr>
            <a:t>blended</a:t>
          </a:r>
          <a:r>
            <a:rPr lang="pt-PT" sz="2000" i="1" kern="1200" dirty="0" smtClean="0">
              <a:solidFill>
                <a:srgbClr val="FF0000"/>
              </a:solidFill>
              <a:latin typeface="+mn-lt"/>
            </a:rPr>
            <a:t>) </a:t>
          </a:r>
          <a:r>
            <a:rPr lang="pt-PT" sz="2000" kern="1200" dirty="0" smtClean="0">
              <a:solidFill>
                <a:srgbClr val="FF0000"/>
              </a:solidFill>
              <a:latin typeface="+mn-lt"/>
            </a:rPr>
            <a:t>de </a:t>
          </a:r>
          <a:r>
            <a:rPr lang="pt-PT" sz="2000" i="1" kern="1200" dirty="0" smtClean="0">
              <a:solidFill>
                <a:srgbClr val="FF0000"/>
              </a:solidFill>
              <a:latin typeface="+mn-lt"/>
            </a:rPr>
            <a:t>staff </a:t>
          </a:r>
          <a:r>
            <a:rPr lang="pt-PT" sz="2000" b="0" kern="1200" dirty="0" smtClean="0">
              <a:solidFill>
                <a:srgbClr val="FF0000"/>
              </a:solidFill>
            </a:rPr>
            <a:t>(&gt;5 dias a 60 dias)</a:t>
          </a:r>
          <a:endParaRPr lang="pt-PT" sz="2000" kern="1200" dirty="0" smtClean="0">
            <a:solidFill>
              <a:srgbClr val="FF0000"/>
            </a:solidFill>
            <a:latin typeface="+mn-lt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conjuntos de formação contínua </a:t>
          </a:r>
          <a:r>
            <a:rPr lang="pt-PT" sz="2000" b="0" kern="1200" dirty="0" smtClean="0"/>
            <a:t>(&gt;5 dias a 60 dias)</a:t>
          </a:r>
          <a:endParaRPr lang="pt-PT" sz="2000" kern="1200" dirty="0" smtClean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0" y="1903854"/>
        <a:ext cx="7416824" cy="252126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686"/>
          <a:ext cx="7193553" cy="70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Parcerias estratégicas (AC2)</a:t>
          </a:r>
          <a:endParaRPr lang="pt-PT" sz="2800" kern="1200" dirty="0"/>
        </a:p>
      </dsp:txBody>
      <dsp:txXfrm>
        <a:off x="0" y="686"/>
        <a:ext cx="7193553" cy="703942"/>
      </dsp:txXfrm>
    </dsp:sp>
    <dsp:sp modelId="{75488508-5E51-49E8-8DB9-B691F3158A99}">
      <dsp:nvSpPr>
        <dsp:cNvPr id="0" name=""/>
        <dsp:cNvSpPr/>
      </dsp:nvSpPr>
      <dsp:spPr>
        <a:xfrm>
          <a:off x="0" y="718832"/>
          <a:ext cx="7193553" cy="703942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Que atividades podem ser desenvolvidas?</a:t>
          </a:r>
          <a:endParaRPr lang="pt-PT" sz="2800" kern="1200" dirty="0"/>
        </a:p>
      </dsp:txBody>
      <dsp:txXfrm>
        <a:off x="0" y="718832"/>
        <a:ext cx="7193553" cy="703942"/>
      </dsp:txXfrm>
    </dsp:sp>
    <dsp:sp modelId="{D2706BE5-D970-4765-A216-BD9CE14FED18}">
      <dsp:nvSpPr>
        <dsp:cNvPr id="0" name=""/>
        <dsp:cNvSpPr/>
      </dsp:nvSpPr>
      <dsp:spPr>
        <a:xfrm>
          <a:off x="0" y="1422774"/>
          <a:ext cx="7193553" cy="318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9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b="1" kern="1200" dirty="0" smtClean="0"/>
            <a:t>Mobilidade de alunos do ensino secundário </a:t>
          </a:r>
          <a:r>
            <a:rPr lang="pt-PT" sz="2800" b="0" kern="1200" dirty="0" smtClean="0"/>
            <a:t>de longa duração </a:t>
          </a:r>
          <a:r>
            <a:rPr lang="pt-PT" sz="2000" b="0" kern="1200" dirty="0" smtClean="0"/>
            <a:t>(&gt;2 meses a 1 ano /idades superiores a 14 anos)</a:t>
          </a:r>
          <a:endParaRPr lang="pt-PT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b="1" kern="1200" dirty="0" smtClean="0"/>
            <a:t>Intercâmbio de alunos </a:t>
          </a:r>
          <a:r>
            <a:rPr lang="pt-PT" sz="2800" b="0" kern="1200" dirty="0" smtClean="0"/>
            <a:t>de curta duração       </a:t>
          </a:r>
          <a:r>
            <a:rPr lang="pt-PT" sz="2400" b="0" kern="1200" dirty="0" smtClean="0"/>
            <a:t>(&gt;5 dias a 60 dias</a:t>
          </a:r>
          <a:r>
            <a:rPr lang="pt-PT" sz="1800" b="1" kern="1200" dirty="0" smtClean="0"/>
            <a:t>)- mínimo de 5 dias</a:t>
          </a:r>
          <a:endParaRPr lang="pt-PT" sz="1900" b="1" kern="1200" dirty="0"/>
        </a:p>
      </dsp:txBody>
      <dsp:txXfrm>
        <a:off x="0" y="1422774"/>
        <a:ext cx="7193553" cy="318505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2354"/>
          <a:ext cx="7416824" cy="904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Parcerias estratégicas (AC2)</a:t>
          </a:r>
          <a:endParaRPr lang="pt-PT" sz="2800" kern="1200" dirty="0"/>
        </a:p>
      </dsp:txBody>
      <dsp:txXfrm>
        <a:off x="0" y="2354"/>
        <a:ext cx="7416824" cy="904006"/>
      </dsp:txXfrm>
    </dsp:sp>
    <dsp:sp modelId="{75488508-5E51-49E8-8DB9-B691F3158A99}">
      <dsp:nvSpPr>
        <dsp:cNvPr id="0" name=""/>
        <dsp:cNvSpPr/>
      </dsp:nvSpPr>
      <dsp:spPr>
        <a:xfrm>
          <a:off x="0" y="919412"/>
          <a:ext cx="7416824" cy="90400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900" kern="1200" dirty="0" smtClean="0"/>
            <a:t>Atividades </a:t>
          </a:r>
          <a:r>
            <a:rPr lang="pt-PT" sz="2000" kern="1200" dirty="0" smtClean="0"/>
            <a:t>(n/a parcerias específicas só ESCOLAS)</a:t>
          </a:r>
          <a:endParaRPr lang="pt-PT" sz="2000" kern="1200" dirty="0"/>
        </a:p>
      </dsp:txBody>
      <dsp:txXfrm>
        <a:off x="0" y="919412"/>
        <a:ext cx="7416824" cy="904006"/>
      </dsp:txXfrm>
    </dsp:sp>
    <dsp:sp modelId="{D2706BE5-D970-4765-A216-BD9CE14FED18}">
      <dsp:nvSpPr>
        <dsp:cNvPr id="0" name=""/>
        <dsp:cNvSpPr/>
      </dsp:nvSpPr>
      <dsp:spPr>
        <a:xfrm>
          <a:off x="0" y="1823418"/>
          <a:ext cx="7416824" cy="29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000" kern="1200" dirty="0"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Produção intelectual</a:t>
          </a:r>
          <a:r>
            <a:rPr lang="pt-PT" sz="28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: produção e desenvolvimento de tecnologias, ferramentas, estudos, …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800" kern="1200" dirty="0" smtClean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8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Eventos multiplicadores </a:t>
          </a:r>
          <a:r>
            <a:rPr lang="pt-PT" sz="2800" b="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para divulgar a produção intelectual</a:t>
          </a:r>
        </a:p>
      </dsp:txBody>
      <dsp:txXfrm>
        <a:off x="0" y="1823418"/>
        <a:ext cx="7416824" cy="2926755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876FB-128F-496C-82DE-B8528DCFE11D}">
      <dsp:nvSpPr>
        <dsp:cNvPr id="0" name=""/>
        <dsp:cNvSpPr/>
      </dsp:nvSpPr>
      <dsp:spPr>
        <a:xfrm>
          <a:off x="252027" y="736834"/>
          <a:ext cx="7272843" cy="3871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187452" rIns="60916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Gestão do projeto (máximo financiado: 10 parceiros)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Reuniões transnacionais (p/participante, p/reunião)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Produções intelectuais (p/</a:t>
          </a:r>
          <a:r>
            <a:rPr lang="pt-PT" sz="2400" kern="1200" dirty="0" err="1" smtClean="0"/>
            <a:t>pax</a:t>
          </a:r>
          <a:r>
            <a:rPr lang="pt-PT" sz="2400" kern="1200" dirty="0" smtClean="0"/>
            <a:t>, p/dia de trabalho) </a:t>
          </a:r>
          <a:r>
            <a:rPr lang="pt-PT" sz="2000" kern="1200" dirty="0" smtClean="0">
              <a:solidFill>
                <a:srgbClr val="FF0000"/>
              </a:solidFill>
            </a:rPr>
            <a:t>n/a projetos específicos de escolas</a:t>
          </a:r>
          <a:endParaRPr lang="pt-PT" sz="20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Eventos multiplicadores (p/participante) </a:t>
          </a:r>
          <a:r>
            <a:rPr lang="pt-PT" sz="2000" kern="1200" dirty="0" smtClean="0">
              <a:solidFill>
                <a:srgbClr val="FF0000"/>
              </a:solidFill>
            </a:rPr>
            <a:t>n/a projetos específicos de escolas</a:t>
          </a:r>
          <a:endParaRPr lang="pt-PT" sz="20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Mobilidade de longa e curta duração</a:t>
          </a:r>
          <a:endParaRPr lang="pt-PT" sz="2400" kern="1200" dirty="0"/>
        </a:p>
      </dsp:txBody>
      <dsp:txXfrm>
        <a:off x="252027" y="736834"/>
        <a:ext cx="7272843" cy="3871677"/>
      </dsp:txXfrm>
    </dsp:sp>
    <dsp:sp modelId="{FCE569D6-21E3-4D80-A645-39965972BB97}">
      <dsp:nvSpPr>
        <dsp:cNvPr id="0" name=""/>
        <dsp:cNvSpPr/>
      </dsp:nvSpPr>
      <dsp:spPr>
        <a:xfrm>
          <a:off x="150867" y="0"/>
          <a:ext cx="7475130" cy="78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FINANCIAMENTO:  CUSTOS  elegíveis</a:t>
          </a:r>
          <a:endParaRPr lang="pt-PT" sz="2000" b="1" kern="1200" dirty="0"/>
        </a:p>
      </dsp:txBody>
      <dsp:txXfrm>
        <a:off x="150867" y="0"/>
        <a:ext cx="7475130" cy="7833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338A8-5713-496F-81A3-07171C05A1C1}">
      <dsp:nvSpPr>
        <dsp:cNvPr id="0" name=""/>
        <dsp:cNvSpPr/>
      </dsp:nvSpPr>
      <dsp:spPr>
        <a:xfrm>
          <a:off x="4320000" y="2204608"/>
          <a:ext cx="3427348" cy="37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31"/>
              </a:lnTo>
              <a:lnTo>
                <a:pt x="3427348" y="187431"/>
              </a:lnTo>
              <a:lnTo>
                <a:pt x="3427348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77729-F0C5-4B00-9FF1-B8906074DE4E}">
      <dsp:nvSpPr>
        <dsp:cNvPr id="0" name=""/>
        <dsp:cNvSpPr/>
      </dsp:nvSpPr>
      <dsp:spPr>
        <a:xfrm>
          <a:off x="4320000" y="2204608"/>
          <a:ext cx="1267427" cy="37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31"/>
              </a:lnTo>
              <a:lnTo>
                <a:pt x="1267427" y="187431"/>
              </a:lnTo>
              <a:lnTo>
                <a:pt x="1267427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6FCA4-B162-430F-A0F5-0803C0419DDD}">
      <dsp:nvSpPr>
        <dsp:cNvPr id="0" name=""/>
        <dsp:cNvSpPr/>
      </dsp:nvSpPr>
      <dsp:spPr>
        <a:xfrm>
          <a:off x="3240039" y="2204608"/>
          <a:ext cx="1079960" cy="374862"/>
        </a:xfrm>
        <a:custGeom>
          <a:avLst/>
          <a:gdLst/>
          <a:ahLst/>
          <a:cxnLst/>
          <a:rect l="0" t="0" r="0" b="0"/>
          <a:pathLst>
            <a:path>
              <a:moveTo>
                <a:pt x="1079960" y="0"/>
              </a:moveTo>
              <a:lnTo>
                <a:pt x="1079960" y="187431"/>
              </a:lnTo>
              <a:lnTo>
                <a:pt x="0" y="187431"/>
              </a:lnTo>
              <a:lnTo>
                <a:pt x="0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31C7-ED3E-44A6-95E5-6DC0A8C30945}">
      <dsp:nvSpPr>
        <dsp:cNvPr id="0" name=""/>
        <dsp:cNvSpPr/>
      </dsp:nvSpPr>
      <dsp:spPr>
        <a:xfrm>
          <a:off x="892651" y="2204608"/>
          <a:ext cx="3427348" cy="374862"/>
        </a:xfrm>
        <a:custGeom>
          <a:avLst/>
          <a:gdLst/>
          <a:ahLst/>
          <a:cxnLst/>
          <a:rect l="0" t="0" r="0" b="0"/>
          <a:pathLst>
            <a:path>
              <a:moveTo>
                <a:pt x="3427348" y="0"/>
              </a:moveTo>
              <a:lnTo>
                <a:pt x="3427348" y="187431"/>
              </a:lnTo>
              <a:lnTo>
                <a:pt x="0" y="187431"/>
              </a:lnTo>
              <a:lnTo>
                <a:pt x="0" y="37486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AA68-F4EA-48C4-B937-02BEC653FCDC}">
      <dsp:nvSpPr>
        <dsp:cNvPr id="0" name=""/>
        <dsp:cNvSpPr/>
      </dsp:nvSpPr>
      <dsp:spPr>
        <a:xfrm>
          <a:off x="3873735" y="1312079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BC8EF-E44F-41D6-80FE-3B9B9B9E7044}">
      <dsp:nvSpPr>
        <dsp:cNvPr id="0" name=""/>
        <dsp:cNvSpPr/>
      </dsp:nvSpPr>
      <dsp:spPr>
        <a:xfrm>
          <a:off x="3873735" y="1312079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4881A-2F22-4B81-996B-C31BD2D3DDF8}">
      <dsp:nvSpPr>
        <dsp:cNvPr id="0" name=""/>
        <dsp:cNvSpPr/>
      </dsp:nvSpPr>
      <dsp:spPr>
        <a:xfrm>
          <a:off x="3427470" y="1472734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000" b="1" kern="1200" dirty="0" smtClean="0"/>
            <a:t>Ação-chave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400" b="1" kern="1200" dirty="0" smtClean="0"/>
            <a:t>Mobilidade para aprendizagem</a:t>
          </a:r>
          <a:endParaRPr lang="pt-PT" sz="1400" b="1" kern="1200" dirty="0"/>
        </a:p>
      </dsp:txBody>
      <dsp:txXfrm>
        <a:off x="3427470" y="1472734"/>
        <a:ext cx="1785058" cy="571218"/>
      </dsp:txXfrm>
    </dsp:sp>
    <dsp:sp modelId="{A21C09E8-FA1B-4382-A7C2-BB6070BB7E3C}">
      <dsp:nvSpPr>
        <dsp:cNvPr id="0" name=""/>
        <dsp:cNvSpPr/>
      </dsp:nvSpPr>
      <dsp:spPr>
        <a:xfrm>
          <a:off x="446387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9FFFB-10A9-4EAA-A287-5718E41CE85C}">
      <dsp:nvSpPr>
        <dsp:cNvPr id="0" name=""/>
        <dsp:cNvSpPr/>
      </dsp:nvSpPr>
      <dsp:spPr>
        <a:xfrm>
          <a:off x="446387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EBF04-C047-44CE-9245-0208711A6B5D}">
      <dsp:nvSpPr>
        <dsp:cNvPr id="0" name=""/>
        <dsp:cNvSpPr/>
      </dsp:nvSpPr>
      <dsp:spPr>
        <a:xfrm>
          <a:off x="122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Mobilidade de </a:t>
          </a:r>
          <a:r>
            <a:rPr lang="pt-PT" sz="1400" b="1" i="1" kern="1200" dirty="0" smtClean="0"/>
            <a:t>Staff</a:t>
          </a:r>
        </a:p>
      </dsp:txBody>
      <dsp:txXfrm>
        <a:off x="122" y="2740126"/>
        <a:ext cx="1785058" cy="571218"/>
      </dsp:txXfrm>
    </dsp:sp>
    <dsp:sp modelId="{2CF8B32F-58BF-4709-93C8-9302C42E1353}">
      <dsp:nvSpPr>
        <dsp:cNvPr id="0" name=""/>
        <dsp:cNvSpPr/>
      </dsp:nvSpPr>
      <dsp:spPr>
        <a:xfrm>
          <a:off x="2700041" y="2579471"/>
          <a:ext cx="1079996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396E-9D71-4E91-8368-4DB301A8D6DD}">
      <dsp:nvSpPr>
        <dsp:cNvPr id="0" name=""/>
        <dsp:cNvSpPr/>
      </dsp:nvSpPr>
      <dsp:spPr>
        <a:xfrm>
          <a:off x="2700041" y="2579471"/>
          <a:ext cx="1079996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5194C-AC9E-46CA-BF78-FD9DFF58C22B}">
      <dsp:nvSpPr>
        <dsp:cNvPr id="0" name=""/>
        <dsp:cNvSpPr/>
      </dsp:nvSpPr>
      <dsp:spPr>
        <a:xfrm>
          <a:off x="2160043" y="2740126"/>
          <a:ext cx="2159992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Mobilidade de estudantes</a:t>
          </a:r>
        </a:p>
      </dsp:txBody>
      <dsp:txXfrm>
        <a:off x="2160043" y="2740126"/>
        <a:ext cx="2159992" cy="571218"/>
      </dsp:txXfrm>
    </dsp:sp>
    <dsp:sp modelId="{50C97AC4-3E99-43AF-B28C-6550C99EFDC6}">
      <dsp:nvSpPr>
        <dsp:cNvPr id="0" name=""/>
        <dsp:cNvSpPr/>
      </dsp:nvSpPr>
      <dsp:spPr>
        <a:xfrm>
          <a:off x="5141162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23A24-4D2F-412F-9256-D2A5DB160EE7}">
      <dsp:nvSpPr>
        <dsp:cNvPr id="0" name=""/>
        <dsp:cNvSpPr/>
      </dsp:nvSpPr>
      <dsp:spPr>
        <a:xfrm>
          <a:off x="5141162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EAE69-4E38-4CBD-BF7B-C9C31C1241F4}">
      <dsp:nvSpPr>
        <dsp:cNvPr id="0" name=""/>
        <dsp:cNvSpPr/>
      </dsp:nvSpPr>
      <dsp:spPr>
        <a:xfrm>
          <a:off x="4694898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Mestrados conjuntos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/>
            <a:t>(ERASMUS MASTER)</a:t>
          </a:r>
        </a:p>
      </dsp:txBody>
      <dsp:txXfrm>
        <a:off x="4694898" y="2740126"/>
        <a:ext cx="1785058" cy="571218"/>
      </dsp:txXfrm>
    </dsp:sp>
    <dsp:sp modelId="{C3363924-9F78-4728-9B8A-C2804C3E0581}">
      <dsp:nvSpPr>
        <dsp:cNvPr id="0" name=""/>
        <dsp:cNvSpPr/>
      </dsp:nvSpPr>
      <dsp:spPr>
        <a:xfrm>
          <a:off x="7301083" y="2579471"/>
          <a:ext cx="892529" cy="892529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6D3C7-5BEA-47AB-97C0-0DEDB26EA617}">
      <dsp:nvSpPr>
        <dsp:cNvPr id="0" name=""/>
        <dsp:cNvSpPr/>
      </dsp:nvSpPr>
      <dsp:spPr>
        <a:xfrm>
          <a:off x="7301083" y="2579471"/>
          <a:ext cx="892529" cy="892529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B07B2-79D3-4422-808B-057E31CB6EAF}">
      <dsp:nvSpPr>
        <dsp:cNvPr id="0" name=""/>
        <dsp:cNvSpPr/>
      </dsp:nvSpPr>
      <dsp:spPr>
        <a:xfrm>
          <a:off x="6854818" y="2740126"/>
          <a:ext cx="1785058" cy="571218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Mobilidade de jovens</a:t>
          </a:r>
        </a:p>
      </dsp:txBody>
      <dsp:txXfrm>
        <a:off x="6854818" y="2740126"/>
        <a:ext cx="1785058" cy="571218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876FB-128F-496C-82DE-B8528DCFE11D}">
      <dsp:nvSpPr>
        <dsp:cNvPr id="0" name=""/>
        <dsp:cNvSpPr/>
      </dsp:nvSpPr>
      <dsp:spPr>
        <a:xfrm>
          <a:off x="0" y="476137"/>
          <a:ext cx="7704845" cy="4492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187452" rIns="609160" bIns="170688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Eventos formativos de curta duração para </a:t>
          </a:r>
          <a:r>
            <a:rPr lang="pt-PT" sz="2400" i="1" kern="1200" dirty="0" smtClean="0"/>
            <a:t>staff </a:t>
          </a:r>
          <a:r>
            <a:rPr lang="pt-PT" sz="2400" i="0" kern="1200" dirty="0" smtClean="0"/>
            <a:t>e alunos</a:t>
          </a:r>
          <a:endParaRPr lang="pt-PT" sz="2400" i="0" kern="1200" dirty="0"/>
        </a:p>
        <a:p>
          <a:pPr marL="355600" lvl="2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	Viagem p/ participante</a:t>
          </a:r>
          <a:endParaRPr lang="pt-PT" sz="2400" kern="1200" dirty="0"/>
        </a:p>
        <a:p>
          <a:pPr marL="355600" lvl="2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	Subsistência p/ participante</a:t>
          </a:r>
          <a:endParaRPr lang="pt-PT" sz="2400" kern="1200" dirty="0"/>
        </a:p>
        <a:p>
          <a:pPr marL="355600" lvl="2" indent="-355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Mobilidades de longa duração para </a:t>
          </a:r>
          <a:r>
            <a:rPr lang="pt-PT" sz="2400" i="1" kern="1200" dirty="0" smtClean="0"/>
            <a:t>staff </a:t>
          </a:r>
          <a:r>
            <a:rPr lang="pt-PT" sz="2400" kern="1200" dirty="0" smtClean="0"/>
            <a:t>e alunos (&gt; 2 meses)</a:t>
          </a:r>
          <a:endParaRPr lang="pt-PT" sz="2400" kern="1200" dirty="0"/>
        </a:p>
        <a:p>
          <a:pPr marL="355600" lvl="3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	Viagem p/ participante</a:t>
          </a:r>
          <a:endParaRPr lang="pt-PT" sz="2400" kern="1200" dirty="0"/>
        </a:p>
        <a:p>
          <a:pPr marL="355600" lvl="4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	Subsistência p/ participante</a:t>
          </a:r>
          <a:endParaRPr lang="pt-PT" sz="2400" kern="1200" dirty="0"/>
        </a:p>
        <a:p>
          <a:pPr marL="355600" lvl="2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       Preparação linguística p/participante</a:t>
          </a:r>
          <a:endParaRPr lang="pt-PT" sz="2400" kern="1200" dirty="0"/>
        </a:p>
      </dsp:txBody>
      <dsp:txXfrm>
        <a:off x="0" y="476137"/>
        <a:ext cx="7704845" cy="4492414"/>
      </dsp:txXfrm>
    </dsp:sp>
    <dsp:sp modelId="{FCE569D6-21E3-4D80-A645-39965972BB97}">
      <dsp:nvSpPr>
        <dsp:cNvPr id="0" name=""/>
        <dsp:cNvSpPr/>
      </dsp:nvSpPr>
      <dsp:spPr>
        <a:xfrm>
          <a:off x="504054" y="0"/>
          <a:ext cx="6603161" cy="1021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FINANCIAMENTO das  mobilidades para formação  (NÃO inclui reuniões de projeto)</a:t>
          </a:r>
          <a:endParaRPr lang="pt-PT" sz="2000" b="1" kern="1200" dirty="0"/>
        </a:p>
      </dsp:txBody>
      <dsp:txXfrm>
        <a:off x="504054" y="0"/>
        <a:ext cx="6603161" cy="10219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270193"/>
          <a:ext cx="7416824" cy="73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Mobilidade para aprendizagem (AC1)</a:t>
          </a:r>
          <a:endParaRPr lang="pt-PT" sz="2800" kern="1200" dirty="0"/>
        </a:p>
      </dsp:txBody>
      <dsp:txXfrm>
        <a:off x="0" y="270193"/>
        <a:ext cx="7416824" cy="737921"/>
      </dsp:txXfrm>
    </dsp:sp>
    <dsp:sp modelId="{466FE2FE-575F-4AF6-A79E-29F23592155E}">
      <dsp:nvSpPr>
        <dsp:cNvPr id="0" name=""/>
        <dsp:cNvSpPr/>
      </dsp:nvSpPr>
      <dsp:spPr>
        <a:xfrm>
          <a:off x="0" y="1008115"/>
          <a:ext cx="7416824" cy="44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b="1" kern="1200" dirty="0" smtClean="0"/>
            <a:t>Projetos</a:t>
          </a:r>
          <a:r>
            <a:rPr lang="pt-PT" sz="2000" kern="1200" dirty="0" smtClean="0"/>
            <a:t> </a:t>
          </a:r>
          <a:r>
            <a:rPr lang="pt-PT" sz="2000" b="1" kern="1200" dirty="0" smtClean="0"/>
            <a:t>de mobilidade </a:t>
          </a:r>
          <a:r>
            <a:rPr lang="pt-PT" sz="2000" kern="1200" dirty="0" smtClean="0"/>
            <a:t>transnacional</a:t>
          </a:r>
          <a:endParaRPr lang="pt-PT" sz="2000" kern="1200" dirty="0"/>
        </a:p>
      </dsp:txBody>
      <dsp:txXfrm>
        <a:off x="0" y="1008115"/>
        <a:ext cx="7416824" cy="441614"/>
      </dsp:txXfrm>
    </dsp:sp>
    <dsp:sp modelId="{FB09833F-DBF0-4527-8F30-7CE928ACDB36}">
      <dsp:nvSpPr>
        <dsp:cNvPr id="0" name=""/>
        <dsp:cNvSpPr/>
      </dsp:nvSpPr>
      <dsp:spPr>
        <a:xfrm>
          <a:off x="0" y="1404949"/>
          <a:ext cx="7416824" cy="60863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Objetivos: </a:t>
          </a:r>
          <a:endParaRPr lang="pt-PT" sz="3200" kern="1200" dirty="0"/>
        </a:p>
      </dsp:txBody>
      <dsp:txXfrm>
        <a:off x="0" y="1404949"/>
        <a:ext cx="7416824" cy="608636"/>
      </dsp:txXfrm>
    </dsp:sp>
    <dsp:sp modelId="{D34098CB-A3A5-482F-A1C6-10F3FAD31C3C}">
      <dsp:nvSpPr>
        <dsp:cNvPr id="0" name=""/>
        <dsp:cNvSpPr/>
      </dsp:nvSpPr>
      <dsp:spPr>
        <a:xfrm>
          <a:off x="0" y="2058365"/>
          <a:ext cx="7416824" cy="249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Apoiar o desenvolvimento profissional para  (1) </a:t>
          </a:r>
          <a:r>
            <a:rPr lang="pt-PT" sz="2000" b="1" kern="1200" dirty="0" smtClean="0"/>
            <a:t>inovar</a:t>
          </a:r>
          <a:r>
            <a:rPr lang="pt-PT" sz="2000" kern="1200" dirty="0" smtClean="0"/>
            <a:t> e (2) </a:t>
          </a:r>
          <a:r>
            <a:rPr lang="pt-PT" sz="2000" b="1" kern="1200" dirty="0" smtClean="0"/>
            <a:t>melhorar a qualidade do ensino</a:t>
          </a:r>
          <a:endParaRPr lang="pt-P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Melhorar as competências  do pessoal, incluindo competências linguísticas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Promover práticas pedagógicas inovadoras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Alargar o conhecimento sobre outras realidades educativas</a:t>
          </a:r>
          <a:endParaRPr lang="pt-P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Aumentar a motivação e a satisfação</a:t>
          </a:r>
          <a:endParaRPr lang="pt-PT" sz="2000" kern="1200" dirty="0"/>
        </a:p>
      </dsp:txBody>
      <dsp:txXfrm>
        <a:off x="0" y="2058365"/>
        <a:ext cx="7416824" cy="24959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32714"/>
          <a:ext cx="6096000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Mobilidade para </a:t>
          </a:r>
          <a:r>
            <a:rPr lang="pt-PT" sz="2600" i="1" kern="1200" dirty="0" smtClean="0"/>
            <a:t>Aprendizagem</a:t>
          </a:r>
          <a:r>
            <a:rPr lang="pt-PT" sz="2600" kern="1200" dirty="0" smtClean="0"/>
            <a:t> – (AC1)</a:t>
          </a:r>
          <a:endParaRPr lang="pt-PT" sz="2600" kern="1200" dirty="0"/>
        </a:p>
      </dsp:txBody>
      <dsp:txXfrm>
        <a:off x="0" y="132714"/>
        <a:ext cx="6096000" cy="669240"/>
      </dsp:txXfrm>
    </dsp:sp>
    <dsp:sp modelId="{AABE359F-8994-456F-8E59-C470EF729490}">
      <dsp:nvSpPr>
        <dsp:cNvPr id="0" name=""/>
        <dsp:cNvSpPr/>
      </dsp:nvSpPr>
      <dsp:spPr>
        <a:xfrm>
          <a:off x="0" y="876834"/>
          <a:ext cx="6096000" cy="6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Quem é elegível para participar?</a:t>
          </a:r>
          <a:endParaRPr lang="pt-PT" sz="2600" kern="1200" dirty="0"/>
        </a:p>
      </dsp:txBody>
      <dsp:txXfrm>
        <a:off x="0" y="876834"/>
        <a:ext cx="6096000" cy="669240"/>
      </dsp:txXfrm>
    </dsp:sp>
    <dsp:sp modelId="{F01662B6-EB06-4C5C-8B96-67DFFCAFC839}">
      <dsp:nvSpPr>
        <dsp:cNvPr id="0" name=""/>
        <dsp:cNvSpPr/>
      </dsp:nvSpPr>
      <dsp:spPr>
        <a:xfrm>
          <a:off x="0" y="1546074"/>
          <a:ext cx="6096000" cy="238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smtClean="0"/>
            <a:t>Pessoal </a:t>
          </a:r>
          <a:r>
            <a:rPr lang="pt-PT" sz="2000" i="1" kern="1200" dirty="0" smtClean="0"/>
            <a:t>(staff)</a:t>
          </a:r>
          <a:r>
            <a:rPr lang="pt-PT" sz="2000" kern="1200" dirty="0" smtClean="0"/>
            <a:t>: docentes e não docentes – incluindo gestores/diretores dos estabelecimentos de ensino + técnicos que trabalhem na escola de envio.</a:t>
          </a:r>
          <a:endParaRPr lang="pt-PT" sz="2000" kern="1200" dirty="0"/>
        </a:p>
      </dsp:txBody>
      <dsp:txXfrm>
        <a:off x="0" y="1546074"/>
        <a:ext cx="6096000" cy="23852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06367-3B62-4DAB-829D-A445224E7ECD}">
      <dsp:nvSpPr>
        <dsp:cNvPr id="0" name=""/>
        <dsp:cNvSpPr/>
      </dsp:nvSpPr>
      <dsp:spPr>
        <a:xfrm>
          <a:off x="1884203" y="1528291"/>
          <a:ext cx="2879992" cy="2879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DESENVOLVIMENTO PROFISSIONAL DE PESSOAL </a:t>
          </a:r>
          <a:r>
            <a:rPr lang="pt-PT" sz="1400" b="1" i="1" kern="1200" dirty="0" smtClean="0"/>
            <a:t>(Staff)</a:t>
          </a:r>
          <a:endParaRPr lang="pt-PT" sz="1400" b="1" i="1" kern="1200" dirty="0"/>
        </a:p>
      </dsp:txBody>
      <dsp:txXfrm>
        <a:off x="1884203" y="1528291"/>
        <a:ext cx="2879992" cy="2879992"/>
      </dsp:txXfrm>
    </dsp:sp>
    <dsp:sp modelId="{CA7D669B-5A5C-4AAD-85FD-D177031B4705}">
      <dsp:nvSpPr>
        <dsp:cNvPr id="0" name=""/>
        <dsp:cNvSpPr/>
      </dsp:nvSpPr>
      <dsp:spPr>
        <a:xfrm rot="13056275">
          <a:off x="888847" y="1354861"/>
          <a:ext cx="1414352" cy="59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D24E5-6929-4E89-96EC-D74C033E9E1E}">
      <dsp:nvSpPr>
        <dsp:cNvPr id="0" name=""/>
        <dsp:cNvSpPr/>
      </dsp:nvSpPr>
      <dsp:spPr>
        <a:xfrm>
          <a:off x="912" y="378916"/>
          <a:ext cx="1993481" cy="159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Formação contínua</a:t>
          </a:r>
          <a:r>
            <a:rPr lang="pt-PT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(2 dias a 2 meses) NB. Exclui dias de viagens</a:t>
          </a:r>
          <a:endParaRPr lang="pt-PT" sz="1700" kern="1200" dirty="0"/>
        </a:p>
      </dsp:txBody>
      <dsp:txXfrm>
        <a:off x="912" y="378916"/>
        <a:ext cx="1993481" cy="1594784"/>
      </dsp:txXfrm>
    </dsp:sp>
    <dsp:sp modelId="{E142B3E7-4495-410B-A8F8-D79CE0CD3403}">
      <dsp:nvSpPr>
        <dsp:cNvPr id="0" name=""/>
        <dsp:cNvSpPr/>
      </dsp:nvSpPr>
      <dsp:spPr>
        <a:xfrm rot="19343725">
          <a:off x="4305781" y="1354861"/>
          <a:ext cx="1414352" cy="59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732B2-C2CA-42B5-859D-E67E63C2506A}">
      <dsp:nvSpPr>
        <dsp:cNvPr id="0" name=""/>
        <dsp:cNvSpPr/>
      </dsp:nvSpPr>
      <dsp:spPr>
        <a:xfrm>
          <a:off x="4654006" y="378916"/>
          <a:ext cx="1993481" cy="159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/>
            <a:t>Mobilidade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/>
            <a:t>para ensino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(2 dias a 2 meses) NB. Exclui dias de viagens</a:t>
          </a:r>
          <a:endParaRPr lang="pt-PT" sz="1700" kern="1200" dirty="0"/>
        </a:p>
      </dsp:txBody>
      <dsp:txXfrm>
        <a:off x="4654006" y="378916"/>
        <a:ext cx="1993481" cy="15947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959"/>
          <a:ext cx="6096000" cy="33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– (AC1)</a:t>
          </a:r>
          <a:endParaRPr lang="pt-PT" sz="2400" kern="1200" dirty="0"/>
        </a:p>
      </dsp:txBody>
      <dsp:txXfrm>
        <a:off x="0" y="1959"/>
        <a:ext cx="6096000" cy="331370"/>
      </dsp:txXfrm>
    </dsp:sp>
    <dsp:sp modelId="{AABE359F-8994-456F-8E59-C470EF729490}">
      <dsp:nvSpPr>
        <dsp:cNvPr id="0" name=""/>
        <dsp:cNvSpPr/>
      </dsp:nvSpPr>
      <dsp:spPr>
        <a:xfrm>
          <a:off x="0" y="345325"/>
          <a:ext cx="6096000" cy="33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Que atividades podem ser desenvolvidas?</a:t>
          </a:r>
          <a:endParaRPr lang="pt-PT" sz="2400" kern="1200" dirty="0"/>
        </a:p>
      </dsp:txBody>
      <dsp:txXfrm>
        <a:off x="0" y="345325"/>
        <a:ext cx="6096000" cy="331370"/>
      </dsp:txXfrm>
    </dsp:sp>
    <dsp:sp modelId="{F01662B6-EB06-4C5C-8B96-67DFFCAFC839}">
      <dsp:nvSpPr>
        <dsp:cNvPr id="0" name=""/>
        <dsp:cNvSpPr/>
      </dsp:nvSpPr>
      <dsp:spPr>
        <a:xfrm>
          <a:off x="0" y="676696"/>
          <a:ext cx="6096000" cy="33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Formação contínua de curta duração</a:t>
          </a:r>
          <a:endParaRPr lang="pt-P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Cursos estruturados</a:t>
          </a:r>
          <a:endParaRPr lang="pt-P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Eventos de formação</a:t>
          </a:r>
          <a:endParaRPr lang="pt-PT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Job </a:t>
          </a:r>
          <a:r>
            <a:rPr lang="pt-PT" sz="1800" i="1" kern="1200" dirty="0" err="1" smtClean="0"/>
            <a:t>Shadowing</a:t>
          </a:r>
          <a:r>
            <a:rPr lang="pt-PT" sz="1800" kern="1200" dirty="0" smtClean="0"/>
            <a:t> / Períodos de observação</a:t>
          </a:r>
          <a:endParaRPr lang="pt-PT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Mobilidade para ensino de curta duração </a:t>
          </a:r>
          <a:r>
            <a:rPr lang="pt-PT" sz="1800" b="0" kern="1200" dirty="0" smtClean="0"/>
            <a:t>numa organização </a:t>
          </a:r>
          <a:r>
            <a:rPr lang="pt-PT" sz="1800" b="0" kern="1200" dirty="0" smtClean="0"/>
            <a:t>parceira ( ensinar as respetivas áreas noutros países)</a:t>
          </a:r>
          <a:endParaRPr lang="pt-PT" sz="1800" b="0" kern="1200" dirty="0"/>
        </a:p>
      </dsp:txBody>
      <dsp:txXfrm>
        <a:off x="0" y="676696"/>
        <a:ext cx="6096000" cy="33853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4CEF6-EA45-41DF-8A74-4714A8477DFC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ORGANIZAÇÃO DE ENVIO</a:t>
          </a:r>
          <a:endParaRPr lang="pt-PT" sz="1800" b="1" kern="1200" dirty="0"/>
        </a:p>
      </dsp:txBody>
      <dsp:txXfrm>
        <a:off x="146796" y="985004"/>
        <a:ext cx="2190499" cy="721869"/>
      </dsp:txXfrm>
    </dsp:sp>
    <dsp:sp modelId="{32E16954-98CB-43E3-920A-C925D9522129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Seleciona os elementos do </a:t>
          </a:r>
          <a:r>
            <a:rPr lang="pt-PT" sz="2100" i="1" kern="1200" dirty="0" smtClean="0"/>
            <a:t>staff</a:t>
          </a:r>
          <a:endParaRPr lang="pt-PT" sz="2100" i="1" kern="1200" dirty="0"/>
        </a:p>
      </dsp:txBody>
      <dsp:txXfrm>
        <a:off x="146796" y="2507178"/>
        <a:ext cx="2190499" cy="1352430"/>
      </dsp:txXfrm>
    </dsp:sp>
    <dsp:sp modelId="{81CF5BC0-B743-4E7D-9630-D6C6830B92BF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F0432-F2AF-46EF-BAC3-323271117D89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6CC8A-20CB-4090-883F-811D65C9E25E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7959-3732-47CE-8385-8408E52DBDF0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4EA8-B75E-462C-B4C3-20307A864B60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AADD-7CF3-4EFD-A469-7239E5069A4F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C717-041E-4EEF-BAA6-D0435248DBFD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9D38-4D02-406A-8633-D4B96EF2E58C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AFB0-9B60-42C4-8304-10141B75CBF0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2F690-8F5F-4310-960E-6A40CC584927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07394-C2EE-4D77-98A8-D796A68400D5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50D6B-DE4D-4775-9A61-F5FD3227BA6E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FD3B8-80A2-47AF-BBD0-F06C39B151DD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EA8A-9321-416D-8186-5D454097AA69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8F98-A60D-4A22-BD12-DEB0270A7544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DD668-649A-4A5D-BFDC-85FF325F233A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68A13-7243-4F28-9FCA-CFBC9925CAE7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49E36-23F6-43A7-83B1-BDFF1311F4C7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6C4BB-3A7D-40D1-8460-9C6668F05577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DA892-8B8C-416B-B311-5994E514A11F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7AC99-325A-4538-BAAC-F0B8D2C521CE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ORGANIZAÇÃO DE ACOLHIMENTO</a:t>
          </a:r>
          <a:endParaRPr lang="pt-PT" sz="1200" kern="1200" dirty="0"/>
        </a:p>
      </dsp:txBody>
      <dsp:txXfrm>
        <a:off x="4045016" y="460986"/>
        <a:ext cx="1864161" cy="1864161"/>
      </dsp:txXfrm>
    </dsp:sp>
    <dsp:sp modelId="{540D567C-559F-4EBF-B5BD-5CAAAF2A35C1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Responsável por organizar o programa de atividades</a:t>
          </a:r>
          <a:endParaRPr lang="pt-PT" sz="2100" kern="1200" dirty="0"/>
        </a:p>
      </dsp:txBody>
      <dsp:txXfrm>
        <a:off x="3880531" y="2507178"/>
        <a:ext cx="2193131" cy="1352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0E973-0D14-4742-885E-8DB714FA20E6}">
      <dsp:nvSpPr>
        <dsp:cNvPr id="0" name=""/>
        <dsp:cNvSpPr/>
      </dsp:nvSpPr>
      <dsp:spPr>
        <a:xfrm>
          <a:off x="0" y="116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Mobilidade de </a:t>
          </a:r>
          <a:r>
            <a:rPr lang="pt-PT" sz="2400" i="1" kern="1200" dirty="0" smtClean="0"/>
            <a:t>pessoal</a:t>
          </a:r>
          <a:r>
            <a:rPr lang="pt-PT" sz="2400" kern="1200" dirty="0" smtClean="0"/>
            <a:t> – (AC1)</a:t>
          </a:r>
          <a:endParaRPr lang="pt-PT" sz="2400" kern="1200" dirty="0"/>
        </a:p>
      </dsp:txBody>
      <dsp:txXfrm>
        <a:off x="0" y="1167"/>
        <a:ext cx="6096000" cy="473552"/>
      </dsp:txXfrm>
    </dsp:sp>
    <dsp:sp modelId="{AABE359F-8994-456F-8E59-C470EF729490}">
      <dsp:nvSpPr>
        <dsp:cNvPr id="0" name=""/>
        <dsp:cNvSpPr/>
      </dsp:nvSpPr>
      <dsp:spPr>
        <a:xfrm>
          <a:off x="0" y="485717"/>
          <a:ext cx="6096000" cy="473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Elegibilidade?</a:t>
          </a:r>
          <a:endParaRPr lang="pt-PT" sz="2400" kern="1200" dirty="0"/>
        </a:p>
      </dsp:txBody>
      <dsp:txXfrm>
        <a:off x="0" y="485717"/>
        <a:ext cx="6096000" cy="473552"/>
      </dsp:txXfrm>
    </dsp:sp>
    <dsp:sp modelId="{F01662B6-EB06-4C5C-8B96-67DFFCAFC839}">
      <dsp:nvSpPr>
        <dsp:cNvPr id="0" name=""/>
        <dsp:cNvSpPr/>
      </dsp:nvSpPr>
      <dsp:spPr>
        <a:xfrm>
          <a:off x="0" y="959270"/>
          <a:ext cx="6096000" cy="3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ORGANIZAÇÃO CANDIDATA</a:t>
          </a:r>
          <a:endParaRPr lang="pt-P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kern="1200" dirty="0" smtClean="0"/>
            <a:t>Escolas</a:t>
          </a:r>
          <a:endParaRPr lang="pt-PT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ORGANIZAÇÃO DE ACOLHIMENTO</a:t>
          </a:r>
          <a:endParaRPr lang="pt-PT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Mobilidade para ensino: </a:t>
          </a:r>
          <a:r>
            <a:rPr lang="pt-PT" sz="1800" b="0" kern="1200" dirty="0" smtClean="0"/>
            <a:t>escolas</a:t>
          </a:r>
          <a:endParaRPr lang="pt-PT" sz="1800" b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800" b="1" kern="1200" dirty="0" smtClean="0"/>
            <a:t>Formação </a:t>
          </a:r>
          <a:r>
            <a:rPr lang="pt-PT" sz="1800" b="0" kern="1200" dirty="0" smtClean="0"/>
            <a:t>(incluindo </a:t>
          </a:r>
          <a:r>
            <a:rPr lang="pt-PT" sz="1800" b="0" i="1" kern="1200" dirty="0" smtClean="0"/>
            <a:t>job </a:t>
          </a:r>
          <a:r>
            <a:rPr lang="pt-PT" sz="1800" b="0" i="1" kern="1200" dirty="0" err="1" smtClean="0"/>
            <a:t>shadowing</a:t>
          </a:r>
          <a:r>
            <a:rPr lang="pt-PT" sz="1800" b="0" kern="1200" dirty="0" smtClean="0"/>
            <a:t>): escolas ou outras organizações pertinentes na área da educação</a:t>
          </a:r>
          <a:endParaRPr lang="pt-PT" sz="1800" b="1" kern="1200" dirty="0"/>
        </a:p>
      </dsp:txBody>
      <dsp:txXfrm>
        <a:off x="0" y="959270"/>
        <a:ext cx="6096000" cy="310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D8D303-66E2-4A76-9E32-B795999C82EF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BCE2B5-8285-41F8-BED2-23C4D99F9CC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0324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1C8AC-5281-48CD-BE5C-3CF39FCD5889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0A222-9B59-408F-8FCF-F31988953A1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5508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449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>
                <a:solidFill>
                  <a:prstClr val="black"/>
                </a:solidFill>
              </a:rPr>
              <a:pPr/>
              <a:t>39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>
                <a:solidFill>
                  <a:prstClr val="black"/>
                </a:solidFill>
              </a:rPr>
              <a:pPr/>
              <a:t>40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>
                <a:solidFill>
                  <a:prstClr val="black"/>
                </a:solidFill>
              </a:rPr>
              <a:pPr/>
              <a:t>41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>
                <a:solidFill>
                  <a:prstClr val="black"/>
                </a:solidFill>
              </a:rPr>
              <a:pPr/>
              <a:t>42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6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0A222-9B59-408F-8FCF-F31988953A1C}" type="slidenum">
              <a:rPr lang="pt-PT" smtClean="0"/>
              <a:pPr/>
              <a:t>45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1859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6632"/>
            <a:ext cx="7772400" cy="386016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0682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48012" y="6354531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0792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80728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solidFill>
                  <a:srgbClr val="01509D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80728"/>
            <a:ext cx="4995863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3140968"/>
            <a:ext cx="3008313" cy="2985195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175" y="90872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34725" y="1823120"/>
            <a:ext cx="6054724" cy="3838128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3256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8012" y="6381328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1845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8680"/>
            <a:ext cx="6019800" cy="557748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6632"/>
            <a:ext cx="7772400" cy="386016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0682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48012" y="6354531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32"/>
            <a:ext cx="8229600" cy="1512248"/>
          </a:xfrm>
        </p:spPr>
        <p:txBody>
          <a:bodyPr/>
          <a:lstStyle>
            <a:lvl1pPr>
              <a:defRPr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1509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dobe Gothic Std B" pitchFamily="34" charset="-128"/>
                <a:ea typeface="Adobe Gothic Std B" pitchFamily="34" charset="-128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0066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0099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01509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3148012" y="6354531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32"/>
            <a:ext cx="8229600" cy="1600200"/>
          </a:xfrm>
        </p:spPr>
        <p:txBody>
          <a:bodyPr/>
          <a:lstStyle>
            <a:lvl1pPr>
              <a:defRPr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28"/>
            <a:ext cx="4038600" cy="377733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348880"/>
            <a:ext cx="4041648" cy="3777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354"/>
            <a:ext cx="8229600" cy="1600200"/>
          </a:xfrm>
        </p:spPr>
        <p:txBody>
          <a:bodyPr/>
          <a:lstStyle>
            <a:lvl1pPr>
              <a:defRPr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596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852936"/>
            <a:ext cx="4041648" cy="327354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4008" y="2852863"/>
            <a:ext cx="4070224" cy="32731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00200"/>
          </a:xfrm>
        </p:spPr>
        <p:txBody>
          <a:bodyPr/>
          <a:lstStyle>
            <a:lvl1pPr>
              <a:defRPr>
                <a:solidFill>
                  <a:srgbClr val="01509D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8012" y="6356350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3148012" y="6354531"/>
            <a:ext cx="2847975" cy="365125"/>
          </a:xfrm>
        </p:spPr>
        <p:txBody>
          <a:bodyPr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3148012" y="6354531"/>
            <a:ext cx="2847975" cy="365125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74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B3D1BC-16CA-4461-A380-8FFD6EEBA413}" type="datetimeFigureOut">
              <a:rPr lang="pt-PT" smtClean="0"/>
              <a:pPr/>
              <a:t>26-02-2014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12C99C-661C-4A56-900E-A293A34E2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12" r:id="rId9"/>
    <p:sldLayoutId id="2147483908" r:id="rId10"/>
    <p:sldLayoutId id="2147483909" r:id="rId11"/>
    <p:sldLayoutId id="2147483910" r:id="rId12"/>
    <p:sldLayoutId id="214748391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1" kern="1200">
          <a:solidFill>
            <a:srgbClr val="01509D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Adobe Gothic Std B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image" Target="../media/image6.png"/><Relationship Id="rId10" Type="http://schemas.microsoft.com/office/2007/relationships/diagramDrawing" Target="../diagrams/drawing17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comments" Target="../comments/comment8.xml"/><Relationship Id="rId4" Type="http://schemas.openxmlformats.org/officeDocument/2006/relationships/diagramData" Target="../diagrams/data18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comments" Target="../comments/commen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comments" Target="../comments/comment10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omments" Target="../comments/comment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268761"/>
            <a:ext cx="11676440" cy="4333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sp>
        <p:nvSpPr>
          <p:cNvPr id="10" name="Título 5"/>
          <p:cNvSpPr txBox="1">
            <a:spLocks/>
          </p:cNvSpPr>
          <p:nvPr/>
        </p:nvSpPr>
        <p:spPr bwMode="auto">
          <a:xfrm>
            <a:off x="4572000" y="1340768"/>
            <a:ext cx="4419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r"/>
            <a:r>
              <a:rPr lang="pt-PT" sz="4800" b="1" spc="300" noProof="0" dirty="0" smtClean="0">
                <a:solidFill>
                  <a:schemeClr val="bg1"/>
                </a:solidFill>
                <a:latin typeface="Calibri"/>
              </a:rPr>
              <a:t>Sessão de Informação ERASMUS+</a:t>
            </a:r>
            <a:endParaRPr kumimoji="0" lang="pt-PT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 bwMode="auto">
          <a:xfrm>
            <a:off x="755576" y="5602523"/>
            <a:ext cx="8208912" cy="8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000" b="1" spc="300" noProof="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24 de fevereiro de 2014</a:t>
            </a:r>
          </a:p>
          <a:p>
            <a:pPr lvl="0"/>
            <a:r>
              <a:rPr lang="pt-PT" sz="2000" b="1" spc="3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Agência Nacional PROALV</a:t>
            </a:r>
            <a:endParaRPr kumimoji="0" lang="pt-PT" sz="20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85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4360970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960559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77471428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46265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723386486"/>
              </p:ext>
            </p:extLst>
          </p:nvPr>
        </p:nvGraphicFramePr>
        <p:xfrm>
          <a:off x="971600" y="1397000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71600" y="1052736"/>
            <a:ext cx="6648400" cy="669240"/>
            <a:chOff x="0" y="132714"/>
            <a:chExt cx="6096000" cy="669240"/>
          </a:xfrm>
        </p:grpSpPr>
        <p:sp>
          <p:nvSpPr>
            <p:cNvPr id="14" name="Rectângulo arredondado 13"/>
            <p:cNvSpPr/>
            <p:nvPr/>
          </p:nvSpPr>
          <p:spPr>
            <a:xfrm>
              <a:off x="0" y="132714"/>
              <a:ext cx="6096000" cy="669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32670" y="165384"/>
              <a:ext cx="6030660" cy="603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dirty="0" smtClean="0"/>
                <a:t>Organização de acolhimento para: </a:t>
              </a:r>
              <a:r>
                <a:rPr lang="pt-PT" sz="2600" kern="1200" dirty="0" smtClean="0"/>
                <a:t>(AC1)</a:t>
              </a:r>
              <a:endParaRPr lang="pt-PT" sz="2600" kern="1200" dirty="0"/>
            </a:p>
          </p:txBody>
        </p:sp>
      </p:grpSp>
      <p:sp>
        <p:nvSpPr>
          <p:cNvPr id="7" name="Título 5"/>
          <p:cNvSpPr txBox="1">
            <a:spLocks/>
          </p:cNvSpPr>
          <p:nvPr/>
        </p:nvSpPr>
        <p:spPr bwMode="auto">
          <a:xfrm>
            <a:off x="611560" y="5085184"/>
            <a:ext cx="81559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000" b="1" spc="3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Antes do início das atividades: </a:t>
            </a:r>
            <a:r>
              <a:rPr lang="pt-PT" sz="2400" b="1" spc="3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ESTABELECER </a:t>
            </a:r>
            <a:r>
              <a:rPr lang="pt-PT" sz="2400" b="1" spc="3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ACORDO DE COOPERAÇÃO  antes DA MOBILIDADE/FORMAÇÃO e depois de aprovada a candidatura</a:t>
            </a:r>
            <a:endParaRPr kumimoji="0" lang="pt-PT" sz="24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58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757556007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62765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614992954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72669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277495300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21183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2555776" y="1988839"/>
            <a:ext cx="5580684" cy="720000"/>
            <a:chOff x="460128" y="312440"/>
            <a:chExt cx="5580684" cy="625205"/>
          </a:xfrm>
        </p:grpSpPr>
        <p:sp>
          <p:nvSpPr>
            <p:cNvPr id="7" name="Rectângulo 6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dirty="0" smtClean="0"/>
                <a:t>Relevância do projeto</a:t>
              </a:r>
              <a:endParaRPr lang="pt-PT" sz="24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549394" y="2853016"/>
            <a:ext cx="5580684" cy="720000"/>
            <a:chOff x="460128" y="312440"/>
            <a:chExt cx="5580684" cy="625205"/>
          </a:xfrm>
        </p:grpSpPr>
        <p:sp>
          <p:nvSpPr>
            <p:cNvPr id="10" name="Rectângulo 9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ângulo 10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 smtClean="0"/>
                <a:t>Qualidade do plano do projeto e implementação (PDE)</a:t>
              </a:r>
              <a:endParaRPr lang="pt-PT" sz="20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557972" y="3738378"/>
            <a:ext cx="5580684" cy="720000"/>
            <a:chOff x="460128" y="312440"/>
            <a:chExt cx="5580684" cy="625205"/>
          </a:xfrm>
        </p:grpSpPr>
        <p:sp>
          <p:nvSpPr>
            <p:cNvPr id="13" name="Rectângulo 12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ângulo 13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dirty="0" smtClean="0"/>
                <a:t>Impacto e disseminação</a:t>
              </a:r>
              <a:endParaRPr lang="pt-PT" sz="24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547664" y="1340768"/>
            <a:ext cx="6588000" cy="576000"/>
            <a:chOff x="-496837" y="72008"/>
            <a:chExt cx="6588000" cy="489060"/>
          </a:xfrm>
        </p:grpSpPr>
        <p:sp>
          <p:nvSpPr>
            <p:cNvPr id="16" name="Rectângulo arredondado 15"/>
            <p:cNvSpPr/>
            <p:nvPr/>
          </p:nvSpPr>
          <p:spPr>
            <a:xfrm>
              <a:off x="-496837" y="72008"/>
              <a:ext cx="6588000" cy="489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ângulo 17"/>
            <p:cNvSpPr/>
            <p:nvPr/>
          </p:nvSpPr>
          <p:spPr>
            <a:xfrm>
              <a:off x="23874" y="95882"/>
              <a:ext cx="6048252" cy="441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dirty="0" smtClean="0"/>
                <a:t>Critérios de seleção</a:t>
              </a:r>
              <a:r>
                <a:rPr lang="pt-PT" sz="2800" kern="1200" dirty="0" smtClean="0"/>
                <a:t> (AC1)</a:t>
              </a:r>
              <a:endParaRPr lang="pt-PT" sz="2800" kern="1200" dirty="0"/>
            </a:p>
          </p:txBody>
        </p:sp>
      </p:grpSp>
      <p:sp>
        <p:nvSpPr>
          <p:cNvPr id="22" name="Rectângulo 21"/>
          <p:cNvSpPr/>
          <p:nvPr/>
        </p:nvSpPr>
        <p:spPr>
          <a:xfrm>
            <a:off x="1907704" y="1988839"/>
            <a:ext cx="7200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100" dirty="0" smtClean="0"/>
              <a:t>30</a:t>
            </a:r>
            <a:endParaRPr lang="pt-PT" sz="1100" kern="1200" dirty="0"/>
          </a:p>
        </p:txBody>
      </p:sp>
      <p:sp>
        <p:nvSpPr>
          <p:cNvPr id="2" name="Rectângulo 1"/>
          <p:cNvSpPr/>
          <p:nvPr/>
        </p:nvSpPr>
        <p:spPr>
          <a:xfrm>
            <a:off x="1547664" y="1988840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30</a:t>
            </a:r>
            <a:endParaRPr lang="pt-PT" sz="3200" b="1" dirty="0"/>
          </a:p>
        </p:txBody>
      </p:sp>
      <p:sp>
        <p:nvSpPr>
          <p:cNvPr id="23" name="Rectângulo 22"/>
          <p:cNvSpPr/>
          <p:nvPr/>
        </p:nvSpPr>
        <p:spPr>
          <a:xfrm>
            <a:off x="1547664" y="2853016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4</a:t>
            </a:r>
            <a:r>
              <a:rPr lang="pt-PT" sz="3200" b="1" dirty="0" smtClean="0"/>
              <a:t>0</a:t>
            </a:r>
            <a:endParaRPr lang="pt-PT" sz="3200" b="1" dirty="0"/>
          </a:p>
        </p:txBody>
      </p:sp>
      <p:sp>
        <p:nvSpPr>
          <p:cNvPr id="24" name="Rectângulo 23"/>
          <p:cNvSpPr/>
          <p:nvPr/>
        </p:nvSpPr>
        <p:spPr>
          <a:xfrm>
            <a:off x="1547664" y="3717112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30</a:t>
            </a:r>
            <a:endParaRPr lang="pt-PT" sz="3200" b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1547664" y="4581192"/>
            <a:ext cx="6588000" cy="576000"/>
            <a:chOff x="-496837" y="72008"/>
            <a:chExt cx="6588000" cy="489060"/>
          </a:xfrm>
        </p:grpSpPr>
        <p:sp>
          <p:nvSpPr>
            <p:cNvPr id="26" name="Rectângulo arredondado 25"/>
            <p:cNvSpPr/>
            <p:nvPr/>
          </p:nvSpPr>
          <p:spPr>
            <a:xfrm>
              <a:off x="-496837" y="72008"/>
              <a:ext cx="6588000" cy="489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ângulo 26"/>
            <p:cNvSpPr/>
            <p:nvPr/>
          </p:nvSpPr>
          <p:spPr>
            <a:xfrm>
              <a:off x="23874" y="95882"/>
              <a:ext cx="6048252" cy="441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/>
                <a:t>Apoio: Guia E+ pp. 221- </a:t>
              </a:r>
              <a:r>
                <a:rPr lang="pt-PT" sz="1900" dirty="0" smtClean="0"/>
                <a:t>223</a:t>
              </a:r>
              <a:endParaRPr lang="pt-PT" sz="19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47686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033505836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2912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2600335928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816620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318213176"/>
              </p:ext>
            </p:extLst>
          </p:nvPr>
        </p:nvGraphicFramePr>
        <p:xfrm>
          <a:off x="539552" y="476632"/>
          <a:ext cx="7776864" cy="446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9552" y="5140093"/>
            <a:ext cx="7776000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prstClr val="black"/>
                </a:solidFill>
              </a:rPr>
              <a:t>Custos reais: </a:t>
            </a:r>
            <a:r>
              <a:rPr lang="pt-PT" sz="2000" dirty="0" smtClean="0">
                <a:solidFill>
                  <a:prstClr val="black"/>
                </a:solidFill>
              </a:rPr>
              <a:t>atividades excecionais ligadas à participação de 			pessoas com NE </a:t>
            </a:r>
            <a:r>
              <a:rPr lang="pt-PT" sz="2000" dirty="0">
                <a:solidFill>
                  <a:prstClr val="black"/>
                </a:solidFill>
              </a:rPr>
              <a:t>e/ou outros custos </a:t>
            </a:r>
            <a:r>
              <a:rPr lang="pt-PT" sz="2000" dirty="0" smtClean="0">
                <a:solidFill>
                  <a:prstClr val="black"/>
                </a:solidFill>
              </a:rPr>
              <a:t>(vistos, 			autorizações de residência, etc.)</a:t>
            </a:r>
            <a:r>
              <a:rPr lang="pt-PT" sz="2400" dirty="0" smtClean="0">
                <a:solidFill>
                  <a:prstClr val="black"/>
                </a:solidFill>
              </a:rPr>
              <a:t> </a:t>
            </a:r>
            <a:endParaRPr lang="pt-P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56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000" cy="3096344"/>
          </a:xfrm>
        </p:spPr>
        <p:txBody>
          <a:bodyPr wrap="square" anchor="t" anchorCtr="0"/>
          <a:lstStyle/>
          <a:p>
            <a:pPr indent="457200" algn="just" defTabSz="0">
              <a:spcBef>
                <a:spcPts val="0"/>
              </a:spcBef>
              <a:tabLst>
                <a:tab pos="0" algn="l"/>
              </a:tabLst>
            </a:pPr>
            <a:r>
              <a:rPr lang="pt-PT" sz="1800" dirty="0" smtClean="0">
                <a:latin typeface="Calibri" pitchFamily="34" charset="0"/>
              </a:rPr>
              <a:t>O Erasmus+ teve início no dia 1 de Janeiro de 2014. O Programa irá substituir os atuais programas de financiamento da Comissão Europeia para as áreas da educação, formação, juventude e desporto, nomeadamente: o Programa de Aprendizagem ao Longo da Vida, o Programa Juventude em Ação e outros programas internacionais, incluindo o Jean Monnet e o Erasmus Mundus.</a:t>
            </a:r>
            <a:br>
              <a:rPr lang="pt-PT" sz="1800" dirty="0" smtClean="0">
                <a:latin typeface="Calibri" pitchFamily="34" charset="0"/>
              </a:rPr>
            </a:br>
            <a:r>
              <a:rPr lang="pt-PT" sz="1800" dirty="0" smtClean="0">
                <a:latin typeface="Calibri" pitchFamily="34" charset="0"/>
              </a:rPr>
              <a:t>O programa Erasmus+ é destinado a apoiar as atividades de educação, formação, juventude e desporto em todos os setores da aprendizagem ao longo da vida, incluindo o Ensino Superior, Formação Profissional, Educação de Adultos, Educação Escolar e Atividades para jovens.</a:t>
            </a:r>
            <a:br>
              <a:rPr lang="pt-PT" sz="1800" dirty="0" smtClean="0">
                <a:latin typeface="Calibri" pitchFamily="34" charset="0"/>
              </a:rPr>
            </a:br>
            <a:r>
              <a:rPr lang="pt-PT" sz="1800" dirty="0" smtClean="0">
                <a:latin typeface="Calibri" pitchFamily="34" charset="0"/>
              </a:rPr>
              <a:t>O Erasmus+ será um programa integrado, o que significa que ele será baseado em torno de três </a:t>
            </a:r>
            <a:r>
              <a:rPr lang="pt-PT" sz="1800" u="sng" dirty="0" smtClean="0">
                <a:latin typeface="Calibri" pitchFamily="34" charset="0"/>
              </a:rPr>
              <a:t>ações.</a:t>
            </a:r>
            <a:br>
              <a:rPr lang="pt-PT" sz="1800" u="sng" dirty="0" smtClean="0">
                <a:latin typeface="Calibri" pitchFamily="34" charset="0"/>
              </a:rPr>
            </a:br>
            <a:r>
              <a:rPr lang="pt-PT" sz="1800" u="sng" dirty="0" smtClean="0">
                <a:latin typeface="Calibri" pitchFamily="34" charset="0"/>
              </a:rPr>
              <a:t/>
            </a:r>
            <a:br>
              <a:rPr lang="pt-PT" sz="1800" u="sng" dirty="0" smtClean="0">
                <a:latin typeface="Calibri" pitchFamily="34" charset="0"/>
              </a:rPr>
            </a:br>
            <a:endParaRPr lang="pt-PT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414908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Ação 1: mobilidade para fins de aprendizagem</a:t>
            </a: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 </a:t>
            </a:r>
            <a:r>
              <a:rPr lang="pt-PT" b="1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 KA1)</a:t>
            </a:r>
            <a:r>
              <a:rPr lang="pt-PT" b="1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PT" b="1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Ação 2: </a:t>
            </a: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cooperação </a:t>
            </a: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 a </a:t>
            </a: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inovação; </a:t>
            </a:r>
            <a:r>
              <a:rPr lang="pt-PT" b="1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 KA2)</a:t>
            </a: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b="1" u="sng" spc="-150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t-PT" b="1" u="sng" spc="-150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b="1" u="sng" dirty="0" smtClean="0">
                <a:solidFill>
                  <a:srgbClr val="01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Ação 3:   reforma  das  politicas</a:t>
            </a:r>
            <a:endParaRPr lang="pt-PT" b="1" dirty="0">
              <a:solidFill>
                <a:srgbClr val="0150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/>
          <p:cNvSpPr/>
          <p:nvPr/>
        </p:nvSpPr>
        <p:spPr>
          <a:xfrm>
            <a:off x="4322268" y="5761831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1100€</a:t>
            </a:r>
            <a:endParaRPr lang="pt-PT" sz="1900" kern="1200" dirty="0"/>
          </a:p>
        </p:txBody>
      </p:sp>
      <p:sp>
        <p:nvSpPr>
          <p:cNvPr id="26" name="Forma livre 25"/>
          <p:cNvSpPr/>
          <p:nvPr/>
        </p:nvSpPr>
        <p:spPr>
          <a:xfrm>
            <a:off x="4322268" y="5229248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820€</a:t>
            </a:r>
            <a:endParaRPr lang="pt-PT" sz="1900" kern="1200" dirty="0"/>
          </a:p>
        </p:txBody>
      </p:sp>
      <p:sp>
        <p:nvSpPr>
          <p:cNvPr id="25" name="Forma livre 24"/>
          <p:cNvSpPr/>
          <p:nvPr/>
        </p:nvSpPr>
        <p:spPr>
          <a:xfrm>
            <a:off x="4322268" y="4725192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530€</a:t>
            </a:r>
            <a:endParaRPr lang="pt-PT" sz="1900" kern="1200" dirty="0"/>
          </a:p>
        </p:txBody>
      </p:sp>
      <p:sp>
        <p:nvSpPr>
          <p:cNvPr id="24" name="Forma livre 23"/>
          <p:cNvSpPr/>
          <p:nvPr/>
        </p:nvSpPr>
        <p:spPr>
          <a:xfrm>
            <a:off x="4322268" y="4221136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360€</a:t>
            </a:r>
            <a:endParaRPr lang="pt-PT" sz="1900" kern="1200" dirty="0"/>
          </a:p>
        </p:txBody>
      </p:sp>
      <p:sp>
        <p:nvSpPr>
          <p:cNvPr id="23" name="Forma livre 22"/>
          <p:cNvSpPr/>
          <p:nvPr/>
        </p:nvSpPr>
        <p:spPr>
          <a:xfrm>
            <a:off x="4322268" y="3717080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275€</a:t>
            </a:r>
            <a:endParaRPr lang="pt-PT" sz="1900" kern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sp>
        <p:nvSpPr>
          <p:cNvPr id="8" name="Forma livre 7"/>
          <p:cNvSpPr/>
          <p:nvPr/>
        </p:nvSpPr>
        <p:spPr>
          <a:xfrm>
            <a:off x="4322268" y="3213024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180€</a:t>
            </a:r>
            <a:endParaRPr lang="pt-PT" sz="19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1809704" y="3213024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kern="1200" dirty="0" smtClean="0"/>
              <a:t>100 - 499 km</a:t>
            </a:r>
            <a:endParaRPr lang="pt-PT" sz="1900" b="1" kern="1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978624" y="3213023"/>
            <a:ext cx="770652" cy="3012079"/>
            <a:chOff x="1146030" y="3966"/>
            <a:chExt cx="770652" cy="4056066"/>
          </a:xfrm>
        </p:grpSpPr>
        <p:sp>
          <p:nvSpPr>
            <p:cNvPr id="13" name="Rectângulo 12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ângulo 13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spcBef>
                  <a:spcPct val="0"/>
                </a:spcBef>
              </a:pPr>
              <a:r>
                <a:rPr lang="pt-PT" sz="2000" b="1" dirty="0" smtClean="0"/>
                <a:t>VIAGENS</a:t>
              </a:r>
              <a:r>
                <a:rPr lang="pt-PT" sz="2000" dirty="0" smtClean="0"/>
                <a:t> </a:t>
              </a:r>
            </a:p>
            <a:p>
              <a:pPr lvl="0" algn="ctr" defTabSz="2044700">
                <a:spcBef>
                  <a:spcPct val="0"/>
                </a:spcBef>
              </a:pPr>
              <a:r>
                <a:rPr lang="pt-PT" sz="2000" dirty="0" smtClean="0"/>
                <a:t>(subvenção por “bandas”)</a:t>
              </a:r>
              <a:endParaRPr lang="pt-PT" sz="2000" kern="1200" dirty="0"/>
            </a:p>
          </p:txBody>
        </p:sp>
      </p:grpSp>
      <p:sp>
        <p:nvSpPr>
          <p:cNvPr id="16" name="Forma livre 15"/>
          <p:cNvSpPr/>
          <p:nvPr/>
        </p:nvSpPr>
        <p:spPr>
          <a:xfrm>
            <a:off x="1807048" y="3717080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500</a:t>
            </a:r>
            <a:r>
              <a:rPr lang="pt-PT" sz="1900" b="1" kern="1200" dirty="0" smtClean="0"/>
              <a:t> - 1999 km</a:t>
            </a:r>
            <a:endParaRPr lang="pt-PT" sz="1900" b="1" kern="1200" dirty="0"/>
          </a:p>
        </p:txBody>
      </p:sp>
      <p:sp>
        <p:nvSpPr>
          <p:cNvPr id="17" name="Forma livre 16"/>
          <p:cNvSpPr/>
          <p:nvPr/>
        </p:nvSpPr>
        <p:spPr>
          <a:xfrm>
            <a:off x="1809704" y="4221136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20</a:t>
            </a:r>
            <a:r>
              <a:rPr lang="pt-PT" sz="1900" b="1" kern="1200" dirty="0" smtClean="0"/>
              <a:t>00 - 2999 km</a:t>
            </a:r>
            <a:endParaRPr lang="pt-PT" sz="1900" b="1" kern="1200" dirty="0"/>
          </a:p>
        </p:txBody>
      </p:sp>
      <p:sp>
        <p:nvSpPr>
          <p:cNvPr id="18" name="Forma livre 17"/>
          <p:cNvSpPr/>
          <p:nvPr/>
        </p:nvSpPr>
        <p:spPr>
          <a:xfrm>
            <a:off x="1809704" y="4725192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30</a:t>
            </a:r>
            <a:r>
              <a:rPr lang="pt-PT" sz="1900" b="1" kern="1200" dirty="0" smtClean="0"/>
              <a:t>00 - 3999 km</a:t>
            </a:r>
            <a:endParaRPr lang="pt-PT" sz="1900" b="1" kern="1200" dirty="0"/>
          </a:p>
        </p:txBody>
      </p:sp>
      <p:sp>
        <p:nvSpPr>
          <p:cNvPr id="19" name="Forma livre 18"/>
          <p:cNvSpPr/>
          <p:nvPr/>
        </p:nvSpPr>
        <p:spPr>
          <a:xfrm>
            <a:off x="1809704" y="5229248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40</a:t>
            </a:r>
            <a:r>
              <a:rPr lang="pt-PT" sz="1900" b="1" kern="1200" dirty="0" smtClean="0"/>
              <a:t>00 - 7999 km</a:t>
            </a:r>
            <a:endParaRPr lang="pt-PT" sz="1900" b="1" kern="1200" dirty="0"/>
          </a:p>
        </p:txBody>
      </p:sp>
      <p:sp>
        <p:nvSpPr>
          <p:cNvPr id="20" name="Forma livre 19"/>
          <p:cNvSpPr/>
          <p:nvPr/>
        </p:nvSpPr>
        <p:spPr>
          <a:xfrm>
            <a:off x="1809704" y="5697312"/>
            <a:ext cx="2988000" cy="540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80</a:t>
            </a:r>
            <a:r>
              <a:rPr lang="pt-PT" sz="1900" b="1" kern="1200" dirty="0" smtClean="0"/>
              <a:t>00 - 19999 km</a:t>
            </a:r>
            <a:endParaRPr lang="pt-PT" sz="1900" b="1" kern="1200" dirty="0"/>
          </a:p>
        </p:txBody>
      </p:sp>
      <p:sp>
        <p:nvSpPr>
          <p:cNvPr id="43" name="Forma livre 42"/>
          <p:cNvSpPr/>
          <p:nvPr/>
        </p:nvSpPr>
        <p:spPr>
          <a:xfrm>
            <a:off x="5940350" y="2708968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75%</a:t>
            </a:r>
            <a:endParaRPr lang="pt-PT" sz="1900" kern="1200" dirty="0"/>
          </a:p>
        </p:txBody>
      </p:sp>
      <p:sp>
        <p:nvSpPr>
          <p:cNvPr id="44" name="Forma livre 43"/>
          <p:cNvSpPr/>
          <p:nvPr/>
        </p:nvSpPr>
        <p:spPr>
          <a:xfrm>
            <a:off x="5940350" y="2204912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100%</a:t>
            </a:r>
            <a:endParaRPr lang="pt-PT" sz="1900" kern="1200" dirty="0"/>
          </a:p>
        </p:txBody>
      </p:sp>
      <p:sp>
        <p:nvSpPr>
          <p:cNvPr id="45" name="Forma livre 44"/>
          <p:cNvSpPr/>
          <p:nvPr/>
        </p:nvSpPr>
        <p:spPr>
          <a:xfrm>
            <a:off x="3427786" y="2204912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 smtClean="0"/>
              <a:t>Por participante /dia (até 14 dias)</a:t>
            </a:r>
            <a:endParaRPr lang="pt-PT" sz="1200" b="1" kern="1200" dirty="0"/>
          </a:p>
        </p:txBody>
      </p:sp>
      <p:grpSp>
        <p:nvGrpSpPr>
          <p:cNvPr id="46" name="Grupo 45"/>
          <p:cNvGrpSpPr/>
          <p:nvPr/>
        </p:nvGrpSpPr>
        <p:grpSpPr>
          <a:xfrm rot="5400000">
            <a:off x="5226239" y="-381288"/>
            <a:ext cx="720001" cy="4308225"/>
            <a:chOff x="1146030" y="3966"/>
            <a:chExt cx="770653" cy="4056066"/>
          </a:xfrm>
        </p:grpSpPr>
        <p:sp>
          <p:nvSpPr>
            <p:cNvPr id="47" name="Rectângulo 46"/>
            <p:cNvSpPr/>
            <p:nvPr/>
          </p:nvSpPr>
          <p:spPr>
            <a:xfrm rot="16200000">
              <a:off x="-496676" y="1646673"/>
              <a:ext cx="4056066" cy="7706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ângulo 47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spcBef>
                  <a:spcPct val="0"/>
                </a:spcBef>
              </a:pPr>
              <a:r>
                <a:rPr lang="pt-PT" b="1" dirty="0" smtClean="0"/>
                <a:t>SUBSISTÊNCIA</a:t>
              </a:r>
            </a:p>
            <a:p>
              <a:pPr lvl="0" algn="ctr" defTabSz="2044700">
                <a:spcBef>
                  <a:spcPct val="0"/>
                </a:spcBef>
              </a:pPr>
              <a:r>
                <a:rPr lang="pt-PT" sz="1600" dirty="0" smtClean="0"/>
                <a:t>(por grupos de países – custo de vida médio)</a:t>
              </a:r>
            </a:p>
          </p:txBody>
        </p:sp>
      </p:grpSp>
      <p:sp>
        <p:nvSpPr>
          <p:cNvPr id="49" name="Forma livre 48"/>
          <p:cNvSpPr/>
          <p:nvPr/>
        </p:nvSpPr>
        <p:spPr>
          <a:xfrm>
            <a:off x="3425130" y="2708968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b="1" dirty="0"/>
              <a:t>Por participante </a:t>
            </a:r>
            <a:r>
              <a:rPr lang="pt-PT" sz="1200" b="1" dirty="0" smtClean="0"/>
              <a:t>/dia (&gt;15 dias)</a:t>
            </a:r>
            <a:endParaRPr lang="pt-PT" sz="1200" b="1" dirty="0"/>
          </a:p>
        </p:txBody>
      </p:sp>
      <p:grpSp>
        <p:nvGrpSpPr>
          <p:cNvPr id="53" name="Grupo 52"/>
          <p:cNvGrpSpPr/>
          <p:nvPr/>
        </p:nvGrpSpPr>
        <p:grpSpPr>
          <a:xfrm>
            <a:off x="971829" y="548680"/>
            <a:ext cx="5443804" cy="661681"/>
            <a:chOff x="388843" y="562497"/>
            <a:chExt cx="5443804" cy="661681"/>
          </a:xfrm>
        </p:grpSpPr>
        <p:sp>
          <p:nvSpPr>
            <p:cNvPr id="54" name="Rectângulo arredondado 53"/>
            <p:cNvSpPr/>
            <p:nvPr/>
          </p:nvSpPr>
          <p:spPr>
            <a:xfrm>
              <a:off x="388843" y="562497"/>
              <a:ext cx="5443804" cy="661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ângulo 54"/>
            <p:cNvSpPr/>
            <p:nvPr/>
          </p:nvSpPr>
          <p:spPr>
            <a:xfrm>
              <a:off x="421144" y="594798"/>
              <a:ext cx="5379202" cy="597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63" tIns="0" rIns="205763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900" b="1" kern="1200" dirty="0" smtClean="0"/>
                <a:t>Qual o FINANCIAMENTO?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4362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vre 32"/>
          <p:cNvSpPr/>
          <p:nvPr/>
        </p:nvSpPr>
        <p:spPr>
          <a:xfrm>
            <a:off x="3484164" y="5085232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dirty="0" smtClean="0"/>
              <a:t>MAXIMO 700€</a:t>
            </a:r>
            <a:endParaRPr lang="pt-PT" sz="1600" kern="1200" dirty="0"/>
          </a:p>
        </p:txBody>
      </p:sp>
      <p:sp>
        <p:nvSpPr>
          <p:cNvPr id="34" name="Forma livre 33"/>
          <p:cNvSpPr/>
          <p:nvPr/>
        </p:nvSpPr>
        <p:spPr>
          <a:xfrm>
            <a:off x="971600" y="5085232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dirty="0" smtClean="0"/>
              <a:t>Até 70€ por dia/participante</a:t>
            </a:r>
            <a:endParaRPr lang="pt-PT" sz="1400" b="1" kern="1200" dirty="0"/>
          </a:p>
        </p:txBody>
      </p:sp>
      <p:grpSp>
        <p:nvGrpSpPr>
          <p:cNvPr id="35" name="Grupo 34"/>
          <p:cNvGrpSpPr/>
          <p:nvPr/>
        </p:nvGrpSpPr>
        <p:grpSpPr>
          <a:xfrm rot="5400000">
            <a:off x="2806052" y="2679057"/>
            <a:ext cx="648002" cy="4308225"/>
            <a:chOff x="1146030" y="3966"/>
            <a:chExt cx="770652" cy="4056066"/>
          </a:xfrm>
        </p:grpSpPr>
        <p:sp>
          <p:nvSpPr>
            <p:cNvPr id="36" name="Rectângulo 35"/>
            <p:cNvSpPr/>
            <p:nvPr/>
          </p:nvSpPr>
          <p:spPr>
            <a:xfrm rot="16200000">
              <a:off x="-558003" y="1707999"/>
              <a:ext cx="4056066" cy="648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ângulo 36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spcBef>
                  <a:spcPct val="0"/>
                </a:spcBef>
              </a:pPr>
              <a:r>
                <a:rPr lang="pt-PT" b="1" dirty="0" smtClean="0"/>
                <a:t>CUSTOS COM CURSOS:</a:t>
              </a:r>
              <a:endParaRPr lang="pt-PT" dirty="0" smtClean="0"/>
            </a:p>
          </p:txBody>
        </p:sp>
      </p:grpSp>
      <p:sp>
        <p:nvSpPr>
          <p:cNvPr id="42" name="Forma livre 41"/>
          <p:cNvSpPr/>
          <p:nvPr/>
        </p:nvSpPr>
        <p:spPr>
          <a:xfrm>
            <a:off x="6012358" y="2708968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200€</a:t>
            </a:r>
            <a:endParaRPr lang="pt-PT" sz="1900" kern="1200" dirty="0"/>
          </a:p>
        </p:txBody>
      </p:sp>
      <p:sp>
        <p:nvSpPr>
          <p:cNvPr id="50" name="Forma livre 49"/>
          <p:cNvSpPr/>
          <p:nvPr/>
        </p:nvSpPr>
        <p:spPr>
          <a:xfrm>
            <a:off x="6012358" y="2204912"/>
            <a:ext cx="1800000" cy="432000"/>
          </a:xfrm>
          <a:custGeom>
            <a:avLst/>
            <a:gdLst>
              <a:gd name="connsiteX0" fmla="*/ 0 w 2569368"/>
              <a:gd name="connsiteY0" fmla="*/ 513874 h 1027747"/>
              <a:gd name="connsiteX1" fmla="*/ 1284684 w 2569368"/>
              <a:gd name="connsiteY1" fmla="*/ 0 h 1027747"/>
              <a:gd name="connsiteX2" fmla="*/ 2569368 w 2569368"/>
              <a:gd name="connsiteY2" fmla="*/ 513874 h 1027747"/>
              <a:gd name="connsiteX3" fmla="*/ 1284684 w 2569368"/>
              <a:gd name="connsiteY3" fmla="*/ 1027748 h 1027747"/>
              <a:gd name="connsiteX4" fmla="*/ 0 w 2569368"/>
              <a:gd name="connsiteY4" fmla="*/ 513874 h 10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368" h="1027747">
                <a:moveTo>
                  <a:pt x="0" y="513874"/>
                </a:moveTo>
                <a:cubicBezTo>
                  <a:pt x="0" y="230069"/>
                  <a:pt x="575173" y="0"/>
                  <a:pt x="1284684" y="0"/>
                </a:cubicBezTo>
                <a:cubicBezTo>
                  <a:pt x="1994195" y="0"/>
                  <a:pt x="2569368" y="230069"/>
                  <a:pt x="2569368" y="513874"/>
                </a:cubicBezTo>
                <a:cubicBezTo>
                  <a:pt x="2569368" y="797679"/>
                  <a:pt x="1994195" y="1027748"/>
                  <a:pt x="1284684" y="1027748"/>
                </a:cubicBezTo>
                <a:cubicBezTo>
                  <a:pt x="575173" y="1027748"/>
                  <a:pt x="0" y="797679"/>
                  <a:pt x="0" y="51387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405" tIns="162575" rIns="376275" bIns="16257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350€</a:t>
            </a:r>
            <a:endParaRPr lang="pt-PT" sz="1900" kern="1200" dirty="0"/>
          </a:p>
        </p:txBody>
      </p:sp>
      <p:sp>
        <p:nvSpPr>
          <p:cNvPr id="51" name="Forma livre 50"/>
          <p:cNvSpPr/>
          <p:nvPr/>
        </p:nvSpPr>
        <p:spPr>
          <a:xfrm>
            <a:off x="3499794" y="2204912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 smtClean="0"/>
              <a:t>Por participante (até 100)</a:t>
            </a:r>
            <a:endParaRPr lang="pt-PT" sz="1600" b="1" kern="1200" dirty="0"/>
          </a:p>
        </p:txBody>
      </p:sp>
      <p:grpSp>
        <p:nvGrpSpPr>
          <p:cNvPr id="52" name="Grupo 51"/>
          <p:cNvGrpSpPr/>
          <p:nvPr/>
        </p:nvGrpSpPr>
        <p:grpSpPr>
          <a:xfrm rot="5400000">
            <a:off x="5334246" y="-201263"/>
            <a:ext cx="648002" cy="4308225"/>
            <a:chOff x="1146030" y="3966"/>
            <a:chExt cx="770652" cy="4056066"/>
          </a:xfrm>
        </p:grpSpPr>
        <p:sp>
          <p:nvSpPr>
            <p:cNvPr id="53" name="Rectângulo 52"/>
            <p:cNvSpPr/>
            <p:nvPr/>
          </p:nvSpPr>
          <p:spPr>
            <a:xfrm rot="16200000">
              <a:off x="-558003" y="1707999"/>
              <a:ext cx="4056066" cy="648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ângulo 53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spcBef>
                  <a:spcPct val="0"/>
                </a:spcBef>
              </a:pPr>
              <a:r>
                <a:rPr lang="pt-PT" b="1" dirty="0" smtClean="0"/>
                <a:t>ORGANIZAÇÃO DAS MOBILIDADES</a:t>
              </a:r>
              <a:endParaRPr lang="pt-PT" dirty="0" smtClean="0"/>
            </a:p>
          </p:txBody>
        </p:sp>
      </p:grpSp>
      <p:sp>
        <p:nvSpPr>
          <p:cNvPr id="55" name="Forma livre 54"/>
          <p:cNvSpPr/>
          <p:nvPr/>
        </p:nvSpPr>
        <p:spPr>
          <a:xfrm>
            <a:off x="3497138" y="2708968"/>
            <a:ext cx="2988000" cy="43200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/>
              <a:t>Por participante </a:t>
            </a:r>
            <a:r>
              <a:rPr lang="pt-PT" sz="1600" b="1" dirty="0" smtClean="0"/>
              <a:t>(</a:t>
            </a:r>
            <a:r>
              <a:rPr lang="pt-PT" sz="1600" b="1" dirty="0"/>
              <a:t>&gt;</a:t>
            </a:r>
            <a:r>
              <a:rPr lang="pt-PT" sz="1600" b="1" dirty="0" smtClean="0"/>
              <a:t>100</a:t>
            </a:r>
            <a:r>
              <a:rPr lang="pt-PT" sz="1600" b="1" dirty="0"/>
              <a:t>)</a:t>
            </a:r>
          </a:p>
        </p:txBody>
      </p:sp>
      <p:grpSp>
        <p:nvGrpSpPr>
          <p:cNvPr id="56" name="Grupo 55"/>
          <p:cNvGrpSpPr/>
          <p:nvPr/>
        </p:nvGrpSpPr>
        <p:grpSpPr>
          <a:xfrm>
            <a:off x="971829" y="548680"/>
            <a:ext cx="5443804" cy="661681"/>
            <a:chOff x="388843" y="562497"/>
            <a:chExt cx="5443804" cy="661681"/>
          </a:xfrm>
        </p:grpSpPr>
        <p:sp>
          <p:nvSpPr>
            <p:cNvPr id="57" name="Rectângulo arredondado 56"/>
            <p:cNvSpPr/>
            <p:nvPr/>
          </p:nvSpPr>
          <p:spPr>
            <a:xfrm>
              <a:off x="388843" y="562497"/>
              <a:ext cx="5443804" cy="661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ângulo 57"/>
            <p:cNvSpPr/>
            <p:nvPr/>
          </p:nvSpPr>
          <p:spPr>
            <a:xfrm>
              <a:off x="421144" y="594798"/>
              <a:ext cx="5379202" cy="597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63" tIns="0" rIns="205763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900" b="1" kern="1200" dirty="0" smtClean="0"/>
                <a:t>Qual o FINANCIAMENTO?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12225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1868712" y="1736912"/>
            <a:ext cx="5871640" cy="1238250"/>
            <a:chOff x="1331640" y="1398269"/>
            <a:chExt cx="5871640" cy="1238250"/>
          </a:xfrm>
        </p:grpSpPr>
        <p:sp>
          <p:nvSpPr>
            <p:cNvPr id="8" name="Forma livre 7"/>
            <p:cNvSpPr/>
            <p:nvPr/>
          </p:nvSpPr>
          <p:spPr>
            <a:xfrm>
              <a:off x="4633912" y="150352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17 de março de 2014</a:t>
              </a:r>
              <a:endParaRPr lang="pt-PT" sz="19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331640" y="1398269"/>
              <a:ext cx="3600000" cy="123825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MOBILIDADES DE </a:t>
              </a:r>
              <a:r>
                <a:rPr lang="pt-PT" sz="1900" i="1" dirty="0" smtClean="0"/>
                <a:t>STAFF</a:t>
              </a:r>
              <a:r>
                <a:rPr lang="pt-PT" sz="1900" dirty="0" smtClean="0"/>
                <a:t>  e </a:t>
              </a:r>
              <a:r>
                <a:rPr lang="pt-PT" sz="1900" i="1" dirty="0" smtClean="0"/>
                <a:t>Estudantes</a:t>
              </a:r>
              <a:r>
                <a:rPr lang="pt-PT" sz="1900" dirty="0" smtClean="0"/>
                <a:t> </a:t>
              </a:r>
              <a:r>
                <a:rPr lang="pt-PT" sz="1900" b="1" dirty="0" smtClean="0"/>
                <a:t>(KA1)</a:t>
              </a:r>
              <a:endParaRPr lang="pt-PT" sz="1900" b="1" kern="1200" dirty="0"/>
            </a:p>
          </p:txBody>
        </p:sp>
      </p:grpSp>
      <p:sp>
        <p:nvSpPr>
          <p:cNvPr id="15" name="Rectângulo 14"/>
          <p:cNvSpPr/>
          <p:nvPr/>
        </p:nvSpPr>
        <p:spPr>
          <a:xfrm>
            <a:off x="1870004" y="3753136"/>
            <a:ext cx="5870348" cy="90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NOTA: 12 horas de Bruxelas (11 horas Continente /RAM / 10 horas – Açores)</a:t>
            </a:r>
            <a:endParaRPr lang="pt-PT" sz="1900" b="1" kern="1200" dirty="0"/>
          </a:p>
        </p:txBody>
      </p:sp>
      <p:sp>
        <p:nvSpPr>
          <p:cNvPr id="18" name="Rectângulo 17"/>
          <p:cNvSpPr/>
          <p:nvPr/>
        </p:nvSpPr>
        <p:spPr>
          <a:xfrm rot="16200000">
            <a:off x="-39288" y="2745136"/>
            <a:ext cx="2916000" cy="90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dirty="0" smtClean="0"/>
              <a:t>PRAZOS</a:t>
            </a:r>
            <a:endParaRPr lang="pt-PT" sz="3200" b="1" kern="1200" dirty="0"/>
          </a:p>
        </p:txBody>
      </p:sp>
    </p:spTree>
    <p:extLst>
      <p:ext uri="{BB962C8B-B14F-4D97-AF65-F5344CB8AC3E}">
        <p14:creationId xmlns="" xmlns:p14="http://schemas.microsoft.com/office/powerpoint/2010/main" val="3239731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54" t="14359" r="13272" b="6993"/>
          <a:stretch/>
        </p:blipFill>
        <p:spPr bwMode="auto">
          <a:xfrm>
            <a:off x="5580112" y="-17859"/>
            <a:ext cx="360334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608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303353903"/>
              </p:ext>
            </p:extLst>
          </p:nvPr>
        </p:nvGraphicFramePr>
        <p:xfrm>
          <a:off x="-39655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574523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116791269"/>
              </p:ext>
            </p:extLst>
          </p:nvPr>
        </p:nvGraphicFramePr>
        <p:xfrm>
          <a:off x="252480" y="764704"/>
          <a:ext cx="864000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ítulo 5"/>
          <p:cNvSpPr txBox="1">
            <a:spLocks/>
          </p:cNvSpPr>
          <p:nvPr/>
        </p:nvSpPr>
        <p:spPr bwMode="auto">
          <a:xfrm>
            <a:off x="558602" y="4905170"/>
            <a:ext cx="8208912" cy="8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400" b="1" spc="300" noProof="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Cooperação para a inovação e o intercâmbio de boas práticas (KA2)</a:t>
            </a:r>
            <a:endParaRPr kumimoji="0" lang="pt-PT" sz="24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2777920"/>
            <a:ext cx="20970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0291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348816028"/>
              </p:ext>
            </p:extLst>
          </p:nvPr>
        </p:nvGraphicFramePr>
        <p:xfrm>
          <a:off x="827584" y="836632"/>
          <a:ext cx="7344816" cy="475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99923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085375745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02078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645774026"/>
              </p:ext>
            </p:extLst>
          </p:nvPr>
        </p:nvGraphicFramePr>
        <p:xfrm>
          <a:off x="683568" y="1412776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9113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758369390"/>
              </p:ext>
            </p:extLst>
          </p:nvPr>
        </p:nvGraphicFramePr>
        <p:xfrm>
          <a:off x="1259632" y="1525240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9809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61675" y="5085184"/>
            <a:ext cx="6096000" cy="954719"/>
            <a:chOff x="0" y="89079"/>
            <a:chExt cx="6096000" cy="954719"/>
          </a:xfrm>
        </p:grpSpPr>
        <p:sp>
          <p:nvSpPr>
            <p:cNvPr id="6" name="Rectângulo arredondado 5"/>
            <p:cNvSpPr/>
            <p:nvPr/>
          </p:nvSpPr>
          <p:spPr>
            <a:xfrm>
              <a:off x="0" y="89079"/>
              <a:ext cx="6096000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ângulo 6"/>
            <p:cNvSpPr/>
            <p:nvPr/>
          </p:nvSpPr>
          <p:spPr>
            <a:xfrm>
              <a:off x="46606" y="135685"/>
              <a:ext cx="6002788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4400" b="1" kern="1200" dirty="0" smtClean="0">
                  <a:latin typeface="Calibri" panose="020F0502020204030204" pitchFamily="34" charset="0"/>
                </a:rPr>
                <a:t>Projetos (AC2)</a:t>
              </a:r>
              <a:endParaRPr lang="pt-PT" sz="4400" b="1" kern="1200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="" xmlns:p14="http://schemas.microsoft.com/office/powerpoint/2010/main" val="1464709754"/>
              </p:ext>
            </p:extLst>
          </p:nvPr>
        </p:nvGraphicFramePr>
        <p:xfrm>
          <a:off x="395536" y="457200"/>
          <a:ext cx="849694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6891944" y="3356992"/>
            <a:ext cx="1238250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6430949" y="2103256"/>
            <a:ext cx="21602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TODOS os parceiros são ESCOLAS</a:t>
            </a:r>
            <a:endParaRPr lang="pt-PT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9274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54" t="14359" r="13272" b="6993"/>
          <a:stretch/>
        </p:blipFill>
        <p:spPr bwMode="auto">
          <a:xfrm>
            <a:off x="5580112" y="-17859"/>
            <a:ext cx="360334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608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508614319"/>
              </p:ext>
            </p:extLst>
          </p:nvPr>
        </p:nvGraphicFramePr>
        <p:xfrm>
          <a:off x="-39655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739646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27584" y="4941168"/>
            <a:ext cx="7272808" cy="1098735"/>
            <a:chOff x="-130035" y="-54937"/>
            <a:chExt cx="6226035" cy="1098735"/>
          </a:xfrm>
        </p:grpSpPr>
        <p:sp>
          <p:nvSpPr>
            <p:cNvPr id="6" name="Rectângulo arredondado 5"/>
            <p:cNvSpPr/>
            <p:nvPr/>
          </p:nvSpPr>
          <p:spPr>
            <a:xfrm>
              <a:off x="0" y="89079"/>
              <a:ext cx="6096000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ângulo 6"/>
            <p:cNvSpPr/>
            <p:nvPr/>
          </p:nvSpPr>
          <p:spPr>
            <a:xfrm>
              <a:off x="-130035" y="-54937"/>
              <a:ext cx="6179429" cy="1052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 Parcerias específicas do setor escolar</a:t>
              </a:r>
              <a:endParaRPr lang="pt-PT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="" xmlns:p14="http://schemas.microsoft.com/office/powerpoint/2010/main" val="2710079574"/>
              </p:ext>
            </p:extLst>
          </p:nvPr>
        </p:nvGraphicFramePr>
        <p:xfrm>
          <a:off x="467544" y="620688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89242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="" xmlns:p14="http://schemas.microsoft.com/office/powerpoint/2010/main" val="3076416275"/>
              </p:ext>
            </p:extLst>
          </p:nvPr>
        </p:nvGraphicFramePr>
        <p:xfrm>
          <a:off x="467544" y="620688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827584" y="4941168"/>
            <a:ext cx="7272808" cy="1098735"/>
            <a:chOff x="-130035" y="-54937"/>
            <a:chExt cx="6226035" cy="1098735"/>
          </a:xfrm>
        </p:grpSpPr>
        <p:sp>
          <p:nvSpPr>
            <p:cNvPr id="9" name="Rectângulo arredondado 8"/>
            <p:cNvSpPr/>
            <p:nvPr/>
          </p:nvSpPr>
          <p:spPr>
            <a:xfrm>
              <a:off x="0" y="89079"/>
              <a:ext cx="6096000" cy="9547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ângulo 9"/>
            <p:cNvSpPr/>
            <p:nvPr/>
          </p:nvSpPr>
          <p:spPr>
            <a:xfrm>
              <a:off x="-130035" y="-54937"/>
              <a:ext cx="6179429" cy="1052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b="1" kern="1200" dirty="0" smtClean="0">
                  <a:latin typeface="Calibri" panose="020F0502020204030204" pitchFamily="34" charset="0"/>
                </a:rPr>
                <a:t> Parcerias específicas do setor escolar</a:t>
              </a:r>
              <a:endParaRPr lang="pt-PT" sz="3200" b="1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8952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044258"/>
              </p:ext>
            </p:extLst>
          </p:nvPr>
        </p:nvGraphicFramePr>
        <p:xfrm>
          <a:off x="395536" y="332656"/>
          <a:ext cx="8208912" cy="58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64008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Todas 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parcerias estratégicas</a:t>
                      </a:r>
                    </a:p>
                    <a:p>
                      <a:pPr algn="ctr"/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Parcerias estratégicas</a:t>
                      </a:r>
                    </a:p>
                    <a:p>
                      <a:pPr algn="ctr"/>
                      <a:r>
                        <a:rPr lang="pt-PT" dirty="0" smtClean="0"/>
                        <a:t>só entre Escolas</a:t>
                      </a:r>
                      <a:endParaRPr lang="pt-PT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pt-PT" dirty="0" smtClean="0"/>
                        <a:t>Candidatura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Entidade</a:t>
                      </a:r>
                      <a:r>
                        <a:rPr lang="pt-PT" baseline="0" dirty="0" smtClean="0"/>
                        <a:t> coordenadora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</a:t>
                      </a:r>
                      <a:r>
                        <a:rPr lang="pt-PT" baseline="0" dirty="0" smtClean="0"/>
                        <a:t> coordenadora</a:t>
                      </a:r>
                      <a:endParaRPr lang="pt-PT" dirty="0" smtClean="0"/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pt-PT" dirty="0" smtClean="0"/>
                        <a:t>Avaliação de</a:t>
                      </a:r>
                      <a:r>
                        <a:rPr lang="pt-PT" baseline="0" dirty="0" smtClean="0"/>
                        <a:t> q</a:t>
                      </a:r>
                      <a:r>
                        <a:rPr lang="pt-PT" dirty="0" smtClean="0"/>
                        <a:t>ualidade,</a:t>
                      </a:r>
                      <a:r>
                        <a:rPr lang="pt-PT" baseline="0" dirty="0" smtClean="0"/>
                        <a:t> validação, verificação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AN coordenadora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AN coordenadora</a:t>
                      </a:r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pt-PT" dirty="0" smtClean="0"/>
                        <a:t>Processo de seleção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AN coordenadora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AN coordenadora</a:t>
                      </a:r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pt-PT" dirty="0" smtClean="0"/>
                        <a:t>Contrato Financeiro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AN coordenadora</a:t>
                      </a:r>
                    </a:p>
                    <a:p>
                      <a:pPr algn="ctr"/>
                      <a:endParaRPr lang="pt-PT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Entidade coordenadora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Cada AN</a:t>
                      </a:r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Respetiva</a:t>
                      </a:r>
                      <a:r>
                        <a:rPr lang="pt-PT" baseline="0" dirty="0" smtClean="0">
                          <a:solidFill>
                            <a:srgbClr val="FF0000"/>
                          </a:solidFill>
                        </a:rPr>
                        <a:t> escola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pt-PT" dirty="0" smtClean="0"/>
                        <a:t>Transferência da subvenção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AN coordenadora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Entidade coordenadora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Cada 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Respetiva</a:t>
                      </a:r>
                      <a:r>
                        <a:rPr lang="pt-PT" baseline="0" dirty="0" smtClean="0">
                          <a:solidFill>
                            <a:srgbClr val="FF0000"/>
                          </a:solidFill>
                        </a:rPr>
                        <a:t> escola</a:t>
                      </a:r>
                      <a:endParaRPr lang="pt-PT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aseline="0" dirty="0" smtClean="0"/>
                        <a:t>a t</a:t>
                      </a:r>
                      <a:r>
                        <a:rPr lang="pt-PT" dirty="0" smtClean="0"/>
                        <a:t>otalidade da subvenção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aseline="0" dirty="0" smtClean="0"/>
                        <a:t>a parte respeitante à respetiva escola</a:t>
                      </a:r>
                      <a:endParaRPr lang="pt-PT" dirty="0" smtClean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Relatório </a:t>
                      </a:r>
                      <a:r>
                        <a:rPr lang="pt-PT" baseline="0" dirty="0" smtClean="0"/>
                        <a:t>final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Entidade</a:t>
                      </a:r>
                      <a:r>
                        <a:rPr lang="pt-PT" baseline="0" dirty="0" smtClean="0"/>
                        <a:t> coordenadora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Escola</a:t>
                      </a:r>
                      <a:r>
                        <a:rPr lang="pt-PT" baseline="0" dirty="0" smtClean="0"/>
                        <a:t> coordenadora</a:t>
                      </a:r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e as escolas parceiras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exão recta unidireccional 3"/>
          <p:cNvCxnSpPr/>
          <p:nvPr/>
        </p:nvCxnSpPr>
        <p:spPr>
          <a:xfrm>
            <a:off x="4211960" y="34290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unidireccional 4"/>
          <p:cNvCxnSpPr/>
          <p:nvPr/>
        </p:nvCxnSpPr>
        <p:spPr>
          <a:xfrm>
            <a:off x="7252926" y="352794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5"/>
          <p:cNvCxnSpPr/>
          <p:nvPr/>
        </p:nvCxnSpPr>
        <p:spPr>
          <a:xfrm>
            <a:off x="4211960" y="43291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>
            <a:off x="7236296" y="437699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6548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265201414"/>
              </p:ext>
            </p:extLst>
          </p:nvPr>
        </p:nvGraphicFramePr>
        <p:xfrm>
          <a:off x="827584" y="836712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225754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86890101"/>
              </p:ext>
            </p:extLst>
          </p:nvPr>
        </p:nvGraphicFramePr>
        <p:xfrm>
          <a:off x="978847" y="980728"/>
          <a:ext cx="719355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21421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543414018"/>
              </p:ext>
            </p:extLst>
          </p:nvPr>
        </p:nvGraphicFramePr>
        <p:xfrm>
          <a:off x="827584" y="836712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027186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2555776" y="1988839"/>
            <a:ext cx="5580684" cy="720000"/>
            <a:chOff x="460128" y="312440"/>
            <a:chExt cx="5580684" cy="625205"/>
          </a:xfrm>
        </p:grpSpPr>
        <p:sp>
          <p:nvSpPr>
            <p:cNvPr id="7" name="Rectângulo 6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rmAutofit fontScale="92500" lnSpcReduction="20000"/>
            </a:bodyPr>
            <a:lstStyle/>
            <a:p>
              <a:pPr lvl="0"/>
              <a:r>
                <a:rPr lang="pt-PT" sz="2400" dirty="0"/>
                <a:t>Pertinência do projeto em articulação com os objetivos e o grupo-alvo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549394" y="2853016"/>
            <a:ext cx="5580684" cy="720000"/>
            <a:chOff x="460128" y="312440"/>
            <a:chExt cx="5580684" cy="625205"/>
          </a:xfrm>
        </p:grpSpPr>
        <p:sp>
          <p:nvSpPr>
            <p:cNvPr id="10" name="Rectângulo 9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ângulo 10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Autofit/>
            </a:bodyPr>
            <a:lstStyle/>
            <a:p>
              <a:pPr lvl="0"/>
              <a:r>
                <a:rPr lang="pt-PT" sz="2000" dirty="0"/>
                <a:t>Qualidade da conceção técnica e viabilidade  do plano de trabalho/ implementação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557972" y="3738378"/>
            <a:ext cx="5580684" cy="720000"/>
            <a:chOff x="460128" y="312440"/>
            <a:chExt cx="5580684" cy="625205"/>
          </a:xfrm>
        </p:grpSpPr>
        <p:sp>
          <p:nvSpPr>
            <p:cNvPr id="13" name="Rectângulo 12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ângulo 13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rmAutofit fontScale="70000" lnSpcReduction="20000"/>
            </a:bodyPr>
            <a:lstStyle/>
            <a:p>
              <a:pPr lvl="0"/>
              <a:r>
                <a:rPr lang="pt-PT" sz="2400" dirty="0"/>
                <a:t>Qualidade do trabalho colaborativo (equipa e parceiros) do projeto e distribuição do trabalho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547664" y="1340768"/>
            <a:ext cx="6588000" cy="576000"/>
            <a:chOff x="-496837" y="72008"/>
            <a:chExt cx="6588000" cy="489060"/>
          </a:xfrm>
        </p:grpSpPr>
        <p:sp>
          <p:nvSpPr>
            <p:cNvPr id="16" name="Rectângulo arredondado 15"/>
            <p:cNvSpPr/>
            <p:nvPr/>
          </p:nvSpPr>
          <p:spPr>
            <a:xfrm>
              <a:off x="-496837" y="72008"/>
              <a:ext cx="6588000" cy="489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ângulo 17"/>
            <p:cNvSpPr/>
            <p:nvPr/>
          </p:nvSpPr>
          <p:spPr>
            <a:xfrm>
              <a:off x="23874" y="95882"/>
              <a:ext cx="6048252" cy="441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dirty="0" smtClean="0"/>
                <a:t>Critérios de seleção</a:t>
              </a:r>
              <a:r>
                <a:rPr lang="pt-PT" sz="2800" kern="1200" dirty="0" smtClean="0"/>
                <a:t> (AC2)</a:t>
              </a:r>
              <a:endParaRPr lang="pt-PT" sz="2800" kern="1200" dirty="0"/>
            </a:p>
          </p:txBody>
        </p:sp>
      </p:grpSp>
      <p:sp>
        <p:nvSpPr>
          <p:cNvPr id="22" name="Rectângulo 21"/>
          <p:cNvSpPr/>
          <p:nvPr/>
        </p:nvSpPr>
        <p:spPr>
          <a:xfrm>
            <a:off x="1907704" y="1988839"/>
            <a:ext cx="7200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100" dirty="0" smtClean="0"/>
              <a:t>30</a:t>
            </a:r>
            <a:endParaRPr lang="pt-PT" sz="1100" kern="1200" dirty="0"/>
          </a:p>
        </p:txBody>
      </p:sp>
      <p:sp>
        <p:nvSpPr>
          <p:cNvPr id="2" name="Rectângulo 1"/>
          <p:cNvSpPr/>
          <p:nvPr/>
        </p:nvSpPr>
        <p:spPr>
          <a:xfrm>
            <a:off x="1547664" y="1988840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30</a:t>
            </a:r>
            <a:endParaRPr lang="pt-PT" sz="3200" b="1" dirty="0"/>
          </a:p>
        </p:txBody>
      </p:sp>
      <p:sp>
        <p:nvSpPr>
          <p:cNvPr id="23" name="Rectângulo 22"/>
          <p:cNvSpPr/>
          <p:nvPr/>
        </p:nvSpPr>
        <p:spPr>
          <a:xfrm>
            <a:off x="1547664" y="2853016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2</a:t>
            </a:r>
            <a:r>
              <a:rPr lang="pt-PT" sz="3200" b="1" dirty="0" smtClean="0"/>
              <a:t>0</a:t>
            </a:r>
            <a:endParaRPr lang="pt-PT" sz="3200" b="1" dirty="0"/>
          </a:p>
        </p:txBody>
      </p:sp>
      <p:sp>
        <p:nvSpPr>
          <p:cNvPr id="24" name="Rectângulo 23"/>
          <p:cNvSpPr/>
          <p:nvPr/>
        </p:nvSpPr>
        <p:spPr>
          <a:xfrm>
            <a:off x="1547664" y="3717112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2</a:t>
            </a:r>
            <a:r>
              <a:rPr lang="pt-PT" sz="3200" b="1" dirty="0" smtClean="0"/>
              <a:t>0</a:t>
            </a:r>
            <a:endParaRPr lang="pt-PT" sz="3200" b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1547664" y="5445288"/>
            <a:ext cx="6588000" cy="576000"/>
            <a:chOff x="-496837" y="72008"/>
            <a:chExt cx="6588000" cy="489060"/>
          </a:xfrm>
        </p:grpSpPr>
        <p:sp>
          <p:nvSpPr>
            <p:cNvPr id="26" name="Rectângulo arredondado 25"/>
            <p:cNvSpPr/>
            <p:nvPr/>
          </p:nvSpPr>
          <p:spPr>
            <a:xfrm>
              <a:off x="-496837" y="72008"/>
              <a:ext cx="6588000" cy="4890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ângulo 26"/>
            <p:cNvSpPr/>
            <p:nvPr/>
          </p:nvSpPr>
          <p:spPr>
            <a:xfrm>
              <a:off x="23874" y="95882"/>
              <a:ext cx="6048252" cy="441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/>
              <a:r>
                <a:rPr lang="pt-PT" sz="2000" dirty="0"/>
                <a:t>Apoio: </a:t>
              </a:r>
              <a:r>
                <a:rPr lang="pt-PT" sz="2000" i="1" dirty="0"/>
                <a:t>Guia E+ </a:t>
              </a:r>
              <a:r>
                <a:rPr lang="pt-PT" sz="2000" dirty="0"/>
                <a:t>pp. 237- 258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557972" y="4581208"/>
            <a:ext cx="5580684" cy="720000"/>
            <a:chOff x="460128" y="312440"/>
            <a:chExt cx="5580684" cy="625205"/>
          </a:xfrm>
        </p:grpSpPr>
        <p:sp>
          <p:nvSpPr>
            <p:cNvPr id="29" name="Rectângulo 28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ângulo 29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96257" tIns="76200" rIns="76200" bIns="76200" numCol="1" spcCol="1270" anchor="ctr" anchorCtr="0">
              <a:normAutofit fontScale="77500" lnSpcReduction="20000"/>
            </a:bodyPr>
            <a:lstStyle/>
            <a:p>
              <a:pPr lvl="0"/>
              <a:r>
                <a:rPr lang="pt-PT" sz="2400" dirty="0"/>
                <a:t>Medidas de monitorização do impacto, da disseminação e da sustentabilidade do projeto</a:t>
              </a:r>
            </a:p>
          </p:txBody>
        </p:sp>
      </p:grpSp>
      <p:sp>
        <p:nvSpPr>
          <p:cNvPr id="31" name="Rectângulo 30"/>
          <p:cNvSpPr/>
          <p:nvPr/>
        </p:nvSpPr>
        <p:spPr>
          <a:xfrm>
            <a:off x="1547664" y="4559942"/>
            <a:ext cx="79208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30</a:t>
            </a:r>
            <a:endParaRPr lang="pt-PT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97452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430138222"/>
              </p:ext>
            </p:extLst>
          </p:nvPr>
        </p:nvGraphicFramePr>
        <p:xfrm>
          <a:off x="539552" y="620688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8197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2479381821"/>
              </p:ext>
            </p:extLst>
          </p:nvPr>
        </p:nvGraphicFramePr>
        <p:xfrm>
          <a:off x="539552" y="620688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362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5536" y="476272"/>
            <a:ext cx="6840760" cy="720720"/>
            <a:chOff x="-66261" y="280600"/>
            <a:chExt cx="6294783" cy="720720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280600"/>
              <a:ext cx="6228522" cy="720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-66261" y="315783"/>
              <a:ext cx="6294782" cy="65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cap="small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AC2 </a:t>
              </a:r>
              <a:r>
                <a:rPr lang="pt-PT" sz="2200" b="1" cap="small" dirty="0">
                  <a:solidFill>
                    <a:prstClr val="white"/>
                  </a:solidFill>
                  <a:latin typeface="Calibri" panose="020F0502020204030204" pitchFamily="34" charset="0"/>
                </a:rPr>
                <a:t>– PARCERIAS ESTRATÉGICAS</a:t>
              </a:r>
              <a:endParaRPr lang="pt-PT" sz="2200" b="1" cap="small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67544" y="1352381"/>
            <a:ext cx="7240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Financiamento (1 - geral)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2400" u="sng" dirty="0" smtClean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400" u="sng" dirty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2018006"/>
              </p:ext>
            </p:extLst>
          </p:nvPr>
        </p:nvGraphicFramePr>
        <p:xfrm>
          <a:off x="611560" y="1874496"/>
          <a:ext cx="8136904" cy="4501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921"/>
                <a:gridCol w="2014196"/>
                <a:gridCol w="1036520"/>
                <a:gridCol w="3177267"/>
              </a:tblGrid>
              <a:tr h="5760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Custos elegíveis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</a:rPr>
                        <a:t>Forma de financiamento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9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</a:rPr>
                        <a:t>Gestão e implementação do projeto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Custos ligados à gestão do projeto; pequenos materiais; atividades de cooperação local; informação e disseminação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Custos unitários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Máximo 2750,00 € por mês: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Para a instituição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coordenadora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500,00 € por </a:t>
                      </a:r>
                      <a:r>
                        <a:rPr lang="pt-PT" sz="1600" b="1" dirty="0" smtClean="0">
                          <a:effectLst/>
                          <a:latin typeface="Calibri" panose="020F0502020204030204" pitchFamily="34" charset="0"/>
                        </a:rPr>
                        <a:t>mês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pt-PT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Para as parceiras: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250,00 € por instituição e por mês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0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</a:rPr>
                        <a:t>Reuniões de projeto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</a:rPr>
                        <a:t>Custos de viagem e subsistência para reuniões da parceria 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Custos unitários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Máximo 23.000,00 € por ano: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Para distâncias de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100 a 1999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km: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575,00 €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por participante e por reunião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Para distâncias de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2000 km ou mais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</a:rPr>
                        <a:t>760,00 €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por participante e por reunião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6992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963453949"/>
              </p:ext>
            </p:extLst>
          </p:nvPr>
        </p:nvGraphicFramePr>
        <p:xfrm>
          <a:off x="755576" y="332656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861055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5536" y="476272"/>
            <a:ext cx="6840760" cy="720720"/>
            <a:chOff x="-66261" y="280600"/>
            <a:chExt cx="6294783" cy="720720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280600"/>
              <a:ext cx="6228522" cy="720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-66261" y="315783"/>
              <a:ext cx="6294782" cy="65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cap="small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AC2 </a:t>
              </a:r>
              <a:r>
                <a:rPr lang="pt-PT" sz="2200" b="1" cap="small" dirty="0">
                  <a:solidFill>
                    <a:prstClr val="white"/>
                  </a:solidFill>
                  <a:latin typeface="Calibri" panose="020F0502020204030204" pitchFamily="34" charset="0"/>
                </a:rPr>
                <a:t>– PARCERIAS ESTRATÉGICAS</a:t>
              </a:r>
              <a:endParaRPr lang="pt-PT" sz="2200" b="1" cap="small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67544" y="1352381"/>
            <a:ext cx="7240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Financiamento (2 – produtos e eventos)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2400" u="sng" dirty="0" smtClean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400" u="sng" dirty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7358434"/>
              </p:ext>
            </p:extLst>
          </p:nvPr>
        </p:nvGraphicFramePr>
        <p:xfrm>
          <a:off x="611560" y="1874496"/>
          <a:ext cx="8136904" cy="4195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921"/>
                <a:gridCol w="2014196"/>
                <a:gridCol w="1036520"/>
                <a:gridCol w="3177267"/>
              </a:tblGrid>
              <a:tr h="5760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Custos elegíveis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</a:rPr>
                        <a:t>Forma de financiamento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9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Produtos “intelectuais”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com pessoal para a realização de resultados tangíveis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unitários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Vd. tabela A na pág. 105 do guia do </a:t>
                      </a:r>
                      <a:r>
                        <a:rPr lang="pt-PT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candidato</a:t>
                      </a:r>
                    </a:p>
                  </a:txBody>
                  <a:tcPr marL="68580" marR="68580" marT="0" marB="0" anchor="ctr"/>
                </a:tc>
              </a:tr>
              <a:tr h="1950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Eventos multiplicadores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de organização de destinados a disseminar os resultados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unitários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Máximo 30.000,00 € por projeto: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por participante local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por participante internacional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0789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5536" y="476272"/>
            <a:ext cx="6840760" cy="720720"/>
            <a:chOff x="-66261" y="280600"/>
            <a:chExt cx="6294783" cy="720720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280600"/>
              <a:ext cx="6228522" cy="720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-66261" y="315783"/>
              <a:ext cx="6294782" cy="65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cap="small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AC2 </a:t>
              </a:r>
              <a:r>
                <a:rPr lang="pt-PT" sz="2200" b="1" cap="small" dirty="0">
                  <a:solidFill>
                    <a:prstClr val="white"/>
                  </a:solidFill>
                  <a:latin typeface="Calibri" panose="020F0502020204030204" pitchFamily="34" charset="0"/>
                </a:rPr>
                <a:t>– PARCERIAS ESTRATÉGICAS</a:t>
              </a:r>
              <a:endParaRPr lang="pt-PT" sz="2200" b="1" cap="small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67544" y="1352381"/>
            <a:ext cx="7240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Financiamento (3 – custos reais)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2400" u="sng" dirty="0" smtClean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400" u="sng" dirty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282558"/>
              </p:ext>
            </p:extLst>
          </p:nvPr>
        </p:nvGraphicFramePr>
        <p:xfrm>
          <a:off x="611560" y="1874496"/>
          <a:ext cx="8136904" cy="4195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921"/>
                <a:gridCol w="2014196"/>
                <a:gridCol w="1036520"/>
                <a:gridCol w="3177267"/>
              </a:tblGrid>
              <a:tr h="5760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Custos elegíveis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</a:rPr>
                        <a:t>Forma de financiamento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9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excecionais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relacionados com a aquisição de bens e serviços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dirty="0" smtClean="0">
                          <a:effectLst/>
                          <a:highlight>
                            <a:srgbClr val="D3D3D3"/>
                          </a:highligh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</a:t>
                      </a:r>
                      <a:r>
                        <a:rPr lang="pt-PT" sz="1800" baseline="0" dirty="0" smtClean="0">
                          <a:effectLst/>
                          <a:highlight>
                            <a:srgbClr val="D3D3D3"/>
                          </a:highligh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reais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75%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dos custos elegíveis com limite máximo de 50.000,00€ por projeto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0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Necessidades especiais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adicionais relacionados com participantes com deficiência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>
                          <a:effectLst/>
                          <a:highlight>
                            <a:srgbClr val="D3D3D3"/>
                          </a:highlight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reais</a:t>
                      </a:r>
                      <a:endParaRPr lang="pt-PT" sz="2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100%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dos custos elegíveis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7301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5536" y="476272"/>
            <a:ext cx="6840760" cy="720720"/>
            <a:chOff x="-66261" y="280600"/>
            <a:chExt cx="6294783" cy="720720"/>
          </a:xfrm>
        </p:grpSpPr>
        <p:sp>
          <p:nvSpPr>
            <p:cNvPr id="7" name="Rectângulo arredondado 6"/>
            <p:cNvSpPr/>
            <p:nvPr/>
          </p:nvSpPr>
          <p:spPr>
            <a:xfrm>
              <a:off x="0" y="280600"/>
              <a:ext cx="6228522" cy="720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-66261" y="315783"/>
              <a:ext cx="6294782" cy="65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cap="small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AC2 </a:t>
              </a:r>
              <a:r>
                <a:rPr lang="pt-PT" sz="2200" b="1" cap="small" dirty="0">
                  <a:solidFill>
                    <a:prstClr val="white"/>
                  </a:solidFill>
                  <a:latin typeface="Calibri" panose="020F0502020204030204" pitchFamily="34" charset="0"/>
                </a:rPr>
                <a:t>– PARCERIAS ESTRATÉGICAS</a:t>
              </a:r>
              <a:endParaRPr lang="pt-PT" sz="2200" b="1" cap="small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67544" y="1352381"/>
            <a:ext cx="7240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600" b="1" dirty="0" smtClean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Financiamento (4 - </a:t>
            </a:r>
            <a:r>
              <a:rPr lang="pt-PT" sz="2600" b="1" dirty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mobilidades para </a:t>
            </a:r>
            <a:r>
              <a:rPr lang="pt-PT" sz="2600" b="1" dirty="0" smtClean="0">
                <a:solidFill>
                  <a:srgbClr val="005AAA">
                    <a:lumMod val="75000"/>
                  </a:srgbClr>
                </a:solidFill>
                <a:latin typeface="Calibri" panose="020F0502020204030204" pitchFamily="34" charset="0"/>
              </a:rPr>
              <a:t>formação)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8448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PT" sz="2400" u="sng" dirty="0" smtClean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400" u="sng" dirty="0">
              <a:solidFill>
                <a:srgbClr val="2F5897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9035838"/>
              </p:ext>
            </p:extLst>
          </p:nvPr>
        </p:nvGraphicFramePr>
        <p:xfrm>
          <a:off x="611560" y="1874496"/>
          <a:ext cx="8136904" cy="442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921"/>
                <a:gridCol w="2014196"/>
                <a:gridCol w="1036520"/>
                <a:gridCol w="3177267"/>
              </a:tblGrid>
              <a:tr h="57606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 Custos elegíveis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</a:rPr>
                        <a:t>Forma de financiamento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0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Viagem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de deslocação dos participantes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unitários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Para distâncias de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 a 1999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km: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275,00 €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por </a:t>
                      </a:r>
                      <a:r>
                        <a:rPr lang="pt-PT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participante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PT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Para distâncias de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2000 km ou mais: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360,00 €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por participante </a:t>
                      </a:r>
                    </a:p>
                  </a:txBody>
                  <a:tcPr marL="68580" marR="68580" marT="0" marB="0" anchor="ctr"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Apoio individual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de subsistência durante a atividade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unitários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Vd. tabela C, pág. 107 do Guia do Candidato</a:t>
                      </a:r>
                    </a:p>
                  </a:txBody>
                  <a:tcPr marL="68580" marR="68580" marT="0" marB="0" anchor="ctr"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Apoio linguístico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ligados à aprendizagem da língua de trabalho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Custos unitários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Só se aplica a atividades entre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 e 12 meses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pt-PT" sz="16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150,00€</a:t>
                      </a: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por participante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9574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1868712" y="1736912"/>
            <a:ext cx="5871640" cy="1238250"/>
            <a:chOff x="1331640" y="1398269"/>
            <a:chExt cx="5871640" cy="1238250"/>
          </a:xfrm>
        </p:grpSpPr>
        <p:sp>
          <p:nvSpPr>
            <p:cNvPr id="8" name="Forma livre 7"/>
            <p:cNvSpPr/>
            <p:nvPr/>
          </p:nvSpPr>
          <p:spPr>
            <a:xfrm>
              <a:off x="4633912" y="150352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30 de abril de 2014</a:t>
              </a:r>
              <a:endParaRPr lang="pt-PT" sz="19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331640" y="1398269"/>
              <a:ext cx="3600000" cy="123825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PARCERIAS ESTRATÉGICAS </a:t>
              </a:r>
              <a:r>
                <a:rPr lang="pt-PT" sz="1900" b="1" dirty="0" smtClean="0"/>
                <a:t>(KA2)</a:t>
              </a:r>
              <a:endParaRPr lang="pt-PT" sz="1900" b="1" kern="1200" dirty="0"/>
            </a:p>
          </p:txBody>
        </p:sp>
      </p:grpSp>
      <p:sp>
        <p:nvSpPr>
          <p:cNvPr id="15" name="Rectângulo 14"/>
          <p:cNvSpPr/>
          <p:nvPr/>
        </p:nvSpPr>
        <p:spPr>
          <a:xfrm>
            <a:off x="1870004" y="3753136"/>
            <a:ext cx="5870348" cy="90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b="1" dirty="0" smtClean="0"/>
              <a:t>NOTA:</a:t>
            </a:r>
            <a:r>
              <a:rPr lang="pt-PT" sz="1900" dirty="0" smtClean="0"/>
              <a:t> 12 horas de Bruxelas (11 horas Continente /RAM / 10 horas – Açores)</a:t>
            </a:r>
            <a:endParaRPr lang="pt-PT" sz="1900" b="1" kern="1200" dirty="0"/>
          </a:p>
        </p:txBody>
      </p:sp>
      <p:sp>
        <p:nvSpPr>
          <p:cNvPr id="18" name="Rectângulo 17"/>
          <p:cNvSpPr/>
          <p:nvPr/>
        </p:nvSpPr>
        <p:spPr>
          <a:xfrm rot="16200000">
            <a:off x="-39288" y="2745136"/>
            <a:ext cx="2916000" cy="9000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dirty="0" smtClean="0"/>
              <a:t>PRAZOS</a:t>
            </a:r>
            <a:endParaRPr lang="pt-PT" sz="3200" b="1" kern="1200" dirty="0"/>
          </a:p>
        </p:txBody>
      </p:sp>
    </p:spTree>
    <p:extLst>
      <p:ext uri="{BB962C8B-B14F-4D97-AF65-F5344CB8AC3E}">
        <p14:creationId xmlns="" xmlns:p14="http://schemas.microsoft.com/office/powerpoint/2010/main" val="3296333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1868712" y="1398269"/>
            <a:ext cx="5871640" cy="3956209"/>
            <a:chOff x="1331640" y="1398269"/>
            <a:chExt cx="5871640" cy="3956209"/>
          </a:xfrm>
        </p:grpSpPr>
        <p:sp>
          <p:nvSpPr>
            <p:cNvPr id="16" name="Forma livre 15"/>
            <p:cNvSpPr/>
            <p:nvPr/>
          </p:nvSpPr>
          <p:spPr>
            <a:xfrm>
              <a:off x="4633912" y="150352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KA1 – Educação Escolar</a:t>
              </a:r>
              <a:endParaRPr lang="pt-PT" sz="1900" kern="1200" dirty="0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4633912" y="2915126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KA1 – Ensino Superior</a:t>
              </a:r>
              <a:endParaRPr lang="pt-PT" sz="1900" kern="1200" dirty="0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4633912" y="432673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KA1 – Ensino Superior ou KA2</a:t>
              </a:r>
              <a:endParaRPr lang="pt-PT" sz="19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331640" y="1398269"/>
              <a:ext cx="3600000" cy="123825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Bolsas de Formação Contínua</a:t>
              </a:r>
              <a:endParaRPr lang="pt-PT" sz="1900" kern="1200" dirty="0"/>
            </a:p>
          </p:txBody>
        </p:sp>
      </p:grpSp>
      <p:sp>
        <p:nvSpPr>
          <p:cNvPr id="23" name="Forma livre 22"/>
          <p:cNvSpPr/>
          <p:nvPr/>
        </p:nvSpPr>
        <p:spPr>
          <a:xfrm>
            <a:off x="1869112" y="2817556"/>
            <a:ext cx="3600000" cy="123825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/>
              <a:t>Períodos de Assistência – assistentes Comenius</a:t>
            </a:r>
          </a:p>
        </p:txBody>
      </p:sp>
      <p:sp>
        <p:nvSpPr>
          <p:cNvPr id="24" name="Forma livre 23"/>
          <p:cNvSpPr/>
          <p:nvPr/>
        </p:nvSpPr>
        <p:spPr>
          <a:xfrm>
            <a:off x="1869112" y="4221088"/>
            <a:ext cx="3600000" cy="123825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/>
              <a:t>Períodos de Assistência – escolas de Acolhimento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076624" y="1400967"/>
            <a:ext cx="770652" cy="4056066"/>
            <a:chOff x="1146030" y="3966"/>
            <a:chExt cx="770652" cy="4056066"/>
          </a:xfrm>
        </p:grpSpPr>
        <p:sp>
          <p:nvSpPr>
            <p:cNvPr id="26" name="Rectângulo 25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ângulo 26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4600" dirty="0" smtClean="0"/>
                <a:t>COMENIUS</a:t>
              </a:r>
              <a:endParaRPr lang="pt-PT" sz="46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51667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1940720" y="1398269"/>
            <a:ext cx="5871640" cy="734587"/>
            <a:chOff x="1331640" y="1398269"/>
            <a:chExt cx="5871640" cy="734587"/>
          </a:xfrm>
        </p:grpSpPr>
        <p:sp>
          <p:nvSpPr>
            <p:cNvPr id="16" name="Forma livre 15"/>
            <p:cNvSpPr/>
            <p:nvPr/>
          </p:nvSpPr>
          <p:spPr>
            <a:xfrm>
              <a:off x="4633912" y="1412856"/>
              <a:ext cx="2569368" cy="720000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KA2 – Escolas</a:t>
              </a:r>
              <a:endParaRPr lang="pt-PT" sz="19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331640" y="1398269"/>
              <a:ext cx="3600000" cy="72000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Parcerias Comenius Bilaterais</a:t>
              </a:r>
              <a:endParaRPr lang="pt-PT" sz="19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937070" y="2276872"/>
            <a:ext cx="5858940" cy="734587"/>
            <a:chOff x="1344340" y="1398269"/>
            <a:chExt cx="5858940" cy="734587"/>
          </a:xfrm>
        </p:grpSpPr>
        <p:sp>
          <p:nvSpPr>
            <p:cNvPr id="20" name="Forma livre 19"/>
            <p:cNvSpPr/>
            <p:nvPr/>
          </p:nvSpPr>
          <p:spPr>
            <a:xfrm>
              <a:off x="4633912" y="1412856"/>
              <a:ext cx="2569368" cy="720000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KA2 – Escolas</a:t>
              </a:r>
              <a:endParaRPr lang="pt-PT" sz="1900" kern="1200" dirty="0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1344340" y="1398269"/>
              <a:ext cx="3600000" cy="72000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Parcerias Comenius Multilaterais</a:t>
              </a:r>
              <a:endParaRPr lang="pt-PT" sz="19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925061" y="3140968"/>
            <a:ext cx="5858940" cy="734587"/>
            <a:chOff x="1344340" y="1398269"/>
            <a:chExt cx="5858940" cy="734587"/>
          </a:xfrm>
        </p:grpSpPr>
        <p:sp>
          <p:nvSpPr>
            <p:cNvPr id="27" name="Forma livre 26"/>
            <p:cNvSpPr/>
            <p:nvPr/>
          </p:nvSpPr>
          <p:spPr>
            <a:xfrm>
              <a:off x="4633912" y="1412856"/>
              <a:ext cx="2569368" cy="720000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/>
                <a:t>KA2 – Escolas</a:t>
              </a: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1344340" y="1398269"/>
              <a:ext cx="3600000" cy="72000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/>
                <a:t>Escolas de Acolhimento (MIA)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932031" y="4019651"/>
            <a:ext cx="5855765" cy="724463"/>
            <a:chOff x="1347515" y="1412856"/>
            <a:chExt cx="5855765" cy="724463"/>
          </a:xfrm>
        </p:grpSpPr>
        <p:sp>
          <p:nvSpPr>
            <p:cNvPr id="30" name="Forma livre 29"/>
            <p:cNvSpPr/>
            <p:nvPr/>
          </p:nvSpPr>
          <p:spPr>
            <a:xfrm>
              <a:off x="4633912" y="1412856"/>
              <a:ext cx="2569368" cy="720000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KA2 – Escolas</a:t>
              </a:r>
              <a:endParaRPr lang="pt-PT" sz="1900" kern="1200" dirty="0"/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1347515" y="1417319"/>
              <a:ext cx="3600000" cy="72000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Mobilidade Individual de Alunos</a:t>
              </a:r>
              <a:endParaRPr lang="pt-PT" sz="1900" kern="1200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926789" y="4941168"/>
            <a:ext cx="5871640" cy="734587"/>
            <a:chOff x="1331640" y="1398269"/>
            <a:chExt cx="5871640" cy="734587"/>
          </a:xfrm>
        </p:grpSpPr>
        <p:sp>
          <p:nvSpPr>
            <p:cNvPr id="33" name="Forma livre 32"/>
            <p:cNvSpPr/>
            <p:nvPr/>
          </p:nvSpPr>
          <p:spPr>
            <a:xfrm>
              <a:off x="4633912" y="1412856"/>
              <a:ext cx="2569368" cy="720000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kern="1200" dirty="0" smtClean="0"/>
                <a:t>KA2</a:t>
              </a:r>
              <a:endParaRPr lang="pt-PT" sz="1900" kern="1200" dirty="0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1331640" y="1398269"/>
              <a:ext cx="3600000" cy="72000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Parcerias Comenius REGIO</a:t>
              </a:r>
              <a:endParaRPr lang="pt-PT" sz="19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076624" y="1400966"/>
            <a:ext cx="770652" cy="4260201"/>
            <a:chOff x="1146030" y="3966"/>
            <a:chExt cx="770652" cy="4056066"/>
          </a:xfrm>
        </p:grpSpPr>
        <p:sp>
          <p:nvSpPr>
            <p:cNvPr id="36" name="Rectângulo 35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ângulo 36"/>
            <p:cNvSpPr/>
            <p:nvPr/>
          </p:nvSpPr>
          <p:spPr>
            <a:xfrm rot="16200000">
              <a:off x="-496677" y="1646673"/>
              <a:ext cx="4056066" cy="77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4600" dirty="0" smtClean="0"/>
                <a:t>COMEMIUS</a:t>
              </a:r>
              <a:endParaRPr lang="pt-PT" sz="46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10658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1331640" y="1398269"/>
            <a:ext cx="5871640" cy="3956209"/>
            <a:chOff x="1331640" y="1398269"/>
            <a:chExt cx="5871640" cy="3956209"/>
          </a:xfrm>
        </p:grpSpPr>
        <p:sp>
          <p:nvSpPr>
            <p:cNvPr id="16" name="Forma livre 15"/>
            <p:cNvSpPr/>
            <p:nvPr/>
          </p:nvSpPr>
          <p:spPr>
            <a:xfrm>
              <a:off x="4633912" y="150352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/>
                <a:t>Descontinuado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4633912" y="2915126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/>
                <a:t>Descontinuado</a:t>
              </a: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4633912" y="4326731"/>
              <a:ext cx="2569368" cy="1027747"/>
            </a:xfrm>
            <a:custGeom>
              <a:avLst/>
              <a:gdLst>
                <a:gd name="connsiteX0" fmla="*/ 0 w 2569368"/>
                <a:gd name="connsiteY0" fmla="*/ 513874 h 1027747"/>
                <a:gd name="connsiteX1" fmla="*/ 1284684 w 2569368"/>
                <a:gd name="connsiteY1" fmla="*/ 0 h 1027747"/>
                <a:gd name="connsiteX2" fmla="*/ 2569368 w 2569368"/>
                <a:gd name="connsiteY2" fmla="*/ 513874 h 1027747"/>
                <a:gd name="connsiteX3" fmla="*/ 1284684 w 2569368"/>
                <a:gd name="connsiteY3" fmla="*/ 1027748 h 1027747"/>
                <a:gd name="connsiteX4" fmla="*/ 0 w 2569368"/>
                <a:gd name="connsiteY4" fmla="*/ 513874 h 10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368" h="1027747">
                  <a:moveTo>
                    <a:pt x="0" y="513874"/>
                  </a:moveTo>
                  <a:cubicBezTo>
                    <a:pt x="0" y="230069"/>
                    <a:pt x="575173" y="0"/>
                    <a:pt x="1284684" y="0"/>
                  </a:cubicBezTo>
                  <a:cubicBezTo>
                    <a:pt x="1994195" y="0"/>
                    <a:pt x="2569368" y="230069"/>
                    <a:pt x="2569368" y="513874"/>
                  </a:cubicBezTo>
                  <a:cubicBezTo>
                    <a:pt x="2569368" y="797679"/>
                    <a:pt x="1994195" y="1027748"/>
                    <a:pt x="1284684" y="1027748"/>
                  </a:cubicBezTo>
                  <a:cubicBezTo>
                    <a:pt x="575173" y="1027748"/>
                    <a:pt x="0" y="797679"/>
                    <a:pt x="0" y="51387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405" tIns="162575" rIns="376275" bIns="16257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KA2</a:t>
              </a:r>
              <a:endParaRPr lang="pt-PT" sz="19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331640" y="1398269"/>
              <a:ext cx="3600000" cy="1238250"/>
            </a:xfrm>
            <a:custGeom>
              <a:avLst/>
              <a:gdLst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619125 w 3095624"/>
                <a:gd name="connsiteY5" fmla="*/ 619125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40391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3069 w 3095624"/>
                <a:gd name="connsiteY5" fmla="*/ 629759 h 1238250"/>
                <a:gd name="connsiteX6" fmla="*/ 0 w 3095624"/>
                <a:gd name="connsiteY6" fmla="*/ 0 h 1238250"/>
                <a:gd name="connsiteX0" fmla="*/ 0 w 3095624"/>
                <a:gd name="connsiteY0" fmla="*/ 0 h 1238250"/>
                <a:gd name="connsiteX1" fmla="*/ 2476499 w 3095624"/>
                <a:gd name="connsiteY1" fmla="*/ 0 h 1238250"/>
                <a:gd name="connsiteX2" fmla="*/ 3095624 w 3095624"/>
                <a:gd name="connsiteY2" fmla="*/ 619125 h 1238250"/>
                <a:gd name="connsiteX3" fmla="*/ 2476499 w 3095624"/>
                <a:gd name="connsiteY3" fmla="*/ 1238250 h 1238250"/>
                <a:gd name="connsiteX4" fmla="*/ 0 w 3095624"/>
                <a:gd name="connsiteY4" fmla="*/ 1238250 h 1238250"/>
                <a:gd name="connsiteX5" fmla="*/ 1193 w 3095624"/>
                <a:gd name="connsiteY5" fmla="*/ 629759 h 1238250"/>
                <a:gd name="connsiteX6" fmla="*/ 0 w 3095624"/>
                <a:gd name="connsiteY6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4" h="1238250">
                  <a:moveTo>
                    <a:pt x="0" y="0"/>
                  </a:moveTo>
                  <a:lnTo>
                    <a:pt x="2476499" y="0"/>
                  </a:lnTo>
                  <a:lnTo>
                    <a:pt x="3095624" y="619125"/>
                  </a:lnTo>
                  <a:lnTo>
                    <a:pt x="2476499" y="1238250"/>
                  </a:lnTo>
                  <a:lnTo>
                    <a:pt x="0" y="1238250"/>
                  </a:lnTo>
                  <a:cubicBezTo>
                    <a:pt x="398" y="1035420"/>
                    <a:pt x="795" y="832589"/>
                    <a:pt x="1193" y="629759"/>
                  </a:cubicBezTo>
                  <a:cubicBezTo>
                    <a:pt x="795" y="419839"/>
                    <a:pt x="398" y="20992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255" tIns="12065" rIns="61912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900" dirty="0" smtClean="0"/>
                <a:t>Programa Transversal – Visitas de Estudo</a:t>
              </a:r>
              <a:endParaRPr lang="pt-PT" sz="1900" kern="1200" dirty="0"/>
            </a:p>
          </p:txBody>
        </p:sp>
      </p:grpSp>
      <p:sp>
        <p:nvSpPr>
          <p:cNvPr id="23" name="Forma livre 22"/>
          <p:cNvSpPr/>
          <p:nvPr/>
        </p:nvSpPr>
        <p:spPr>
          <a:xfrm>
            <a:off x="1332040" y="2817556"/>
            <a:ext cx="3600000" cy="123825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Visitas Preparatórias</a:t>
            </a:r>
            <a:endParaRPr lang="pt-PT" sz="1900" dirty="0"/>
          </a:p>
        </p:txBody>
      </p:sp>
      <p:sp>
        <p:nvSpPr>
          <p:cNvPr id="24" name="Forma livre 23"/>
          <p:cNvSpPr/>
          <p:nvPr/>
        </p:nvSpPr>
        <p:spPr>
          <a:xfrm>
            <a:off x="1332040" y="4221088"/>
            <a:ext cx="3600000" cy="1238250"/>
          </a:xfrm>
          <a:custGeom>
            <a:avLst/>
            <a:gdLst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619125 w 3095624"/>
              <a:gd name="connsiteY5" fmla="*/ 619125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40391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3069 w 3095624"/>
              <a:gd name="connsiteY5" fmla="*/ 629759 h 1238250"/>
              <a:gd name="connsiteX6" fmla="*/ 0 w 3095624"/>
              <a:gd name="connsiteY6" fmla="*/ 0 h 1238250"/>
              <a:gd name="connsiteX0" fmla="*/ 0 w 3095624"/>
              <a:gd name="connsiteY0" fmla="*/ 0 h 1238250"/>
              <a:gd name="connsiteX1" fmla="*/ 2476499 w 3095624"/>
              <a:gd name="connsiteY1" fmla="*/ 0 h 1238250"/>
              <a:gd name="connsiteX2" fmla="*/ 3095624 w 3095624"/>
              <a:gd name="connsiteY2" fmla="*/ 619125 h 1238250"/>
              <a:gd name="connsiteX3" fmla="*/ 2476499 w 3095624"/>
              <a:gd name="connsiteY3" fmla="*/ 1238250 h 1238250"/>
              <a:gd name="connsiteX4" fmla="*/ 0 w 3095624"/>
              <a:gd name="connsiteY4" fmla="*/ 1238250 h 1238250"/>
              <a:gd name="connsiteX5" fmla="*/ 1193 w 3095624"/>
              <a:gd name="connsiteY5" fmla="*/ 629759 h 1238250"/>
              <a:gd name="connsiteX6" fmla="*/ 0 w 3095624"/>
              <a:gd name="connsiteY6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24" h="1238250">
                <a:moveTo>
                  <a:pt x="0" y="0"/>
                </a:moveTo>
                <a:lnTo>
                  <a:pt x="2476499" y="0"/>
                </a:lnTo>
                <a:lnTo>
                  <a:pt x="3095624" y="619125"/>
                </a:lnTo>
                <a:lnTo>
                  <a:pt x="2476499" y="1238250"/>
                </a:lnTo>
                <a:lnTo>
                  <a:pt x="0" y="1238250"/>
                </a:lnTo>
                <a:cubicBezTo>
                  <a:pt x="398" y="1035420"/>
                  <a:pt x="795" y="832589"/>
                  <a:pt x="1193" y="629759"/>
                </a:cubicBezTo>
                <a:cubicBezTo>
                  <a:pt x="795" y="419839"/>
                  <a:pt x="398" y="209920"/>
                  <a:pt x="0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255" tIns="12065" rIns="61912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900" dirty="0" smtClean="0"/>
              <a:t>Projetos e redes centralizadas (todos os setores)</a:t>
            </a:r>
            <a:endParaRPr lang="pt-PT" sz="1900" dirty="0"/>
          </a:p>
        </p:txBody>
      </p:sp>
    </p:spTree>
    <p:extLst>
      <p:ext uri="{BB962C8B-B14F-4D97-AF65-F5344CB8AC3E}">
        <p14:creationId xmlns="" xmlns:p14="http://schemas.microsoft.com/office/powerpoint/2010/main" val="45023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19" y="546101"/>
            <a:ext cx="5123964" cy="221695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2348880"/>
            <a:ext cx="8640960" cy="39604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dirty="0" smtClean="0">
              <a:solidFill>
                <a:srgbClr val="01509D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dirty="0" smtClean="0">
              <a:solidFill>
                <a:srgbClr val="01509D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dirty="0" smtClean="0">
              <a:solidFill>
                <a:srgbClr val="01509D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400" b="1" dirty="0">
              <a:solidFill>
                <a:srgbClr val="01509D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dirty="0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Agência Nacional para a Gestão do Programa Aprendizagem ao Longo da Vida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dirty="0" smtClean="0">
              <a:solidFill>
                <a:srgbClr val="01509D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pt-PT" sz="2000" b="1" dirty="0" smtClean="0">
                <a:solidFill>
                  <a:srgbClr val="01509D"/>
                </a:solidFill>
                <a:latin typeface="Century Gothic" pitchFamily="34" charset="0"/>
              </a:rPr>
              <a:t>www.proalv.pt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09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agencianacional@proalv.pt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1509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pt-PT" b="1" dirty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Praça de Alvalade, 12</a:t>
            </a:r>
          </a:p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pt-PT" b="1" dirty="0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1749-070 Lisboa </a:t>
            </a:r>
            <a:r>
              <a:rPr kumimoji="0" lang="pt-PT" b="1" dirty="0" smtClean="0">
                <a:solidFill>
                  <a:srgbClr val="01509D"/>
                </a:solidFill>
                <a:latin typeface="Century Gothic"/>
                <a:ea typeface="+mj-ea"/>
                <a:cs typeface="+mj-cs"/>
              </a:rPr>
              <a:t>• </a:t>
            </a:r>
            <a:r>
              <a:rPr kumimoji="0" lang="pt-PT" b="1" dirty="0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Portugal</a:t>
            </a:r>
          </a:p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pt-PT" b="1" dirty="0" err="1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Telf</a:t>
            </a:r>
            <a:r>
              <a:rPr kumimoji="0" lang="pt-PT" b="1" dirty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.: +351 </a:t>
            </a:r>
            <a:r>
              <a:rPr kumimoji="0" lang="pt-PT" b="1" dirty="0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210 101 900</a:t>
            </a:r>
            <a:r>
              <a:rPr kumimoji="0" lang="pt-PT" b="1" smtClean="0">
                <a:solidFill>
                  <a:srgbClr val="01509D"/>
                </a:solidFill>
                <a:latin typeface="Century Gothic"/>
                <a:ea typeface="+mj-ea"/>
                <a:cs typeface="+mj-cs"/>
              </a:rPr>
              <a:t>•</a:t>
            </a:r>
            <a:r>
              <a:rPr kumimoji="0" lang="pt-PT" b="1" smtClean="0">
                <a:solidFill>
                  <a:srgbClr val="01509D"/>
                </a:solidFill>
                <a:latin typeface="Century Gothic" pitchFamily="34" charset="0"/>
                <a:ea typeface="+mj-ea"/>
                <a:cs typeface="+mj-cs"/>
              </a:rPr>
              <a:t> Comenius: 210  101 954-60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rgbClr val="01509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991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73361800"/>
              </p:ext>
            </p:extLst>
          </p:nvPr>
        </p:nvGraphicFramePr>
        <p:xfrm>
          <a:off x="251520" y="764704"/>
          <a:ext cx="864000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ítulo 5"/>
          <p:cNvSpPr txBox="1">
            <a:spLocks/>
          </p:cNvSpPr>
          <p:nvPr/>
        </p:nvSpPr>
        <p:spPr bwMode="auto">
          <a:xfrm>
            <a:off x="558602" y="4905170"/>
            <a:ext cx="8208912" cy="8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400" b="1" spc="300" noProof="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Mobilidade de indivíduos para aprendizagem (KA1)</a:t>
            </a:r>
            <a:endParaRPr kumimoji="0" lang="pt-PT" sz="24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 rot="2790081">
            <a:off x="0" y="2924944"/>
            <a:ext cx="2267744" cy="18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0181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740579907"/>
              </p:ext>
            </p:extLst>
          </p:nvPr>
        </p:nvGraphicFramePr>
        <p:xfrm>
          <a:off x="755576" y="692696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5930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741927787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716360" y="4703976"/>
            <a:ext cx="6096000" cy="669240"/>
            <a:chOff x="0" y="876834"/>
            <a:chExt cx="6096000" cy="669240"/>
          </a:xfrm>
          <a:solidFill>
            <a:schemeClr val="accent1">
              <a:hueOff val="0"/>
              <a:satOff val="0"/>
              <a:lumOff val="0"/>
            </a:schemeClr>
          </a:solidFill>
        </p:grpSpPr>
        <p:sp>
          <p:nvSpPr>
            <p:cNvPr id="8" name="Rectângulo arredondado 7"/>
            <p:cNvSpPr/>
            <p:nvPr/>
          </p:nvSpPr>
          <p:spPr>
            <a:xfrm>
              <a:off x="0" y="876834"/>
              <a:ext cx="6096000" cy="6692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ângulo 8"/>
            <p:cNvSpPr/>
            <p:nvPr/>
          </p:nvSpPr>
          <p:spPr>
            <a:xfrm>
              <a:off x="32670" y="909504"/>
              <a:ext cx="6030660" cy="603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 smtClean="0"/>
                <a:t>NOTA: exclui-se a mobilidade de estudantes</a:t>
              </a:r>
              <a:endParaRPr lang="pt-PT" sz="20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37261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664107" cy="720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928347672"/>
              </p:ext>
            </p:extLst>
          </p:nvPr>
        </p:nvGraphicFramePr>
        <p:xfrm>
          <a:off x="971600" y="1397000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971600" y="1052736"/>
            <a:ext cx="6648400" cy="669240"/>
            <a:chOff x="0" y="132714"/>
            <a:chExt cx="6096000" cy="669240"/>
          </a:xfrm>
        </p:grpSpPr>
        <p:sp>
          <p:nvSpPr>
            <p:cNvPr id="14" name="Rectângulo arredondado 13"/>
            <p:cNvSpPr/>
            <p:nvPr/>
          </p:nvSpPr>
          <p:spPr>
            <a:xfrm>
              <a:off x="0" y="132714"/>
              <a:ext cx="6096000" cy="669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32670" y="165384"/>
              <a:ext cx="6030660" cy="603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kern="1200" dirty="0" smtClean="0"/>
                <a:t>Mobilidade </a:t>
              </a:r>
              <a:r>
                <a:rPr lang="pt-PT" sz="2600" dirty="0" smtClean="0"/>
                <a:t>de PESSOAL </a:t>
              </a:r>
              <a:r>
                <a:rPr lang="pt-PT" sz="2600" i="1" dirty="0" smtClean="0"/>
                <a:t>(staff)</a:t>
              </a:r>
              <a:r>
                <a:rPr lang="pt-PT" sz="2600" kern="1200" dirty="0" smtClean="0"/>
                <a:t> – (AC1)</a:t>
              </a:r>
              <a:endParaRPr lang="pt-PT" sz="26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7616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30608"/>
            <a:ext cx="1454655" cy="360000"/>
          </a:xfrm>
          <a:prstGeom prst="rect">
            <a:avLst/>
          </a:prstGeom>
        </p:spPr>
      </p:pic>
      <p:pic>
        <p:nvPicPr>
          <p:cNvPr id="17" name="Imagem 16" descr="M:\11_COMUNICAÇÃO &amp; IMAGEM\Logótipos\AN_PROALV_Logo_Nov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99455"/>
            <a:ext cx="2131060" cy="925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628195281"/>
              </p:ext>
            </p:extLst>
          </p:nvPr>
        </p:nvGraphicFramePr>
        <p:xfrm>
          <a:off x="171636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426318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_AN2013">
  <a:themeElements>
    <a:clrScheme name="ANPROALV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005AAA"/>
      </a:accent1>
      <a:accent2>
        <a:srgbClr val="FFCC00"/>
      </a:accent2>
      <a:accent3>
        <a:srgbClr val="FF6633"/>
      </a:accent3>
      <a:accent4>
        <a:srgbClr val="99CC33"/>
      </a:accent4>
      <a:accent5>
        <a:srgbClr val="00CCFF"/>
      </a:accent5>
      <a:accent6>
        <a:srgbClr val="999999"/>
      </a:accent6>
      <a:hlink>
        <a:srgbClr val="0085FE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AP_AN2013</Template>
  <TotalTime>6915</TotalTime>
  <Words>2251</Words>
  <Application>Microsoft Office PowerPoint</Application>
  <PresentationFormat>Apresentação no Ecrã (4:3)</PresentationFormat>
  <Paragraphs>409</Paragraphs>
  <Slides>47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47</vt:i4>
      </vt:variant>
    </vt:vector>
  </HeadingPairs>
  <TitlesOfParts>
    <vt:vector size="48" baseType="lpstr">
      <vt:lpstr>AP_AN2013</vt:lpstr>
      <vt:lpstr>Diapositivo 1</vt:lpstr>
      <vt:lpstr>O Erasmus+ teve início no dia 1 de Janeiro de 2014. O Programa irá substituir os atuais programas de financiamento da Comissão Europeia para as áreas da educação, formação, juventude e desporto, nomeadamente: o Programa de Aprendizagem ao Longo da Vida, o Programa Juventude em Ação e outros programas internacionais, incluindo o Jean Monnet e o Erasmus Mundus. O programa Erasmus+ é destinado a apoiar as atividades de educação, formação, juventude e desporto em todos os setores da aprendizagem ao longo da vida, incluindo o Ensino Superior, Formação Profissional, Educação de Adultos, Educação Escolar e Atividades para jovens. O Erasmus+ será um programa integrado, o que significa que ele será baseado em torno de três ações.  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Manuel Fernandes</dc:creator>
  <cp:lastModifiedBy>EBISVCE</cp:lastModifiedBy>
  <cp:revision>396</cp:revision>
  <cp:lastPrinted>2014-02-19T15:04:44Z</cp:lastPrinted>
  <dcterms:created xsi:type="dcterms:W3CDTF">2013-04-01T14:57:09Z</dcterms:created>
  <dcterms:modified xsi:type="dcterms:W3CDTF">2014-02-26T16:10:15Z</dcterms:modified>
</cp:coreProperties>
</file>