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10" autoAdjust="0"/>
    <p:restoredTop sz="94660"/>
  </p:normalViewPr>
  <p:slideViewPr>
    <p:cSldViewPr>
      <p:cViewPr varScale="1">
        <p:scale>
          <a:sx n="46" d="100"/>
          <a:sy n="46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738D5-4F6D-4247-AF6E-5787E9F5E3DC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4A1D-6C93-4A08-B145-CD17E2DD37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DALILA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4A1D-6C93-4A08-B145-CD17E2DD3733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AFBBEB-C61D-42EA-8387-F912469AAC59}" type="datetimeFigureOut">
              <a:rPr lang="pt-PT" smtClean="0"/>
              <a:pPr/>
              <a:t>08-11-2009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5D86B0-8045-460F-B0E0-26DD2C5129E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8062912" cy="1470025"/>
          </a:xfrm>
        </p:spPr>
        <p:txBody>
          <a:bodyPr/>
          <a:lstStyle/>
          <a:p>
            <a:r>
              <a:rPr lang="pt-PT" sz="7200" dirty="0" smtClean="0">
                <a:solidFill>
                  <a:srgbClr val="FF0066"/>
                </a:solidFill>
              </a:rPr>
              <a:t>Gripe (H1N1)</a:t>
            </a:r>
            <a:endParaRPr lang="pt-PT" sz="7200" dirty="0">
              <a:solidFill>
                <a:srgbClr val="FF0066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969932" y="6429396"/>
            <a:ext cx="2174068" cy="3750489"/>
          </a:xfrm>
        </p:spPr>
        <p:txBody>
          <a:bodyPr>
            <a:normAutofit/>
          </a:bodyPr>
          <a:lstStyle/>
          <a:p>
            <a:r>
              <a:rPr lang="pt-PT" dirty="0" smtClean="0"/>
              <a:t>DALILA</a:t>
            </a:r>
            <a:endParaRPr lang="pt-PT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dirty="0" smtClean="0">
                <a:solidFill>
                  <a:srgbClr val="0000FF"/>
                </a:solidFill>
              </a:rPr>
              <a:t>Mais vale prevenir do que remediar. </a:t>
            </a:r>
            <a:endParaRPr lang="pt-PT" sz="3200" dirty="0">
              <a:solidFill>
                <a:srgbClr val="0000FF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928802"/>
            <a:ext cx="8041361" cy="453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Elaborado por Dalila.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Dalila Fernanda Madruga Pereira.</a:t>
            </a:r>
          </a:p>
          <a:p>
            <a:endParaRPr lang="pt-PT" dirty="0" smtClean="0"/>
          </a:p>
          <a:p>
            <a:r>
              <a:rPr lang="pt-PT" dirty="0" smtClean="0"/>
              <a:t>8 anos</a:t>
            </a: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3 º-  ano-EB1/JI DE SANTO AMARO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7/11/2009</a:t>
            </a:r>
            <a:endParaRPr lang="pt-PT" dirty="0"/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239000" cy="1143000"/>
          </a:xfrm>
        </p:spPr>
        <p:txBody>
          <a:bodyPr>
            <a:noAutofit/>
          </a:bodyPr>
          <a:lstStyle/>
          <a:p>
            <a:r>
              <a:rPr lang="pt-PT" sz="7200" dirty="0" smtClean="0">
                <a:solidFill>
                  <a:srgbClr val="00B050"/>
                </a:solidFill>
              </a:rPr>
              <a:t>FORA COM A GRIPE (HINI)</a:t>
            </a:r>
            <a:endParaRPr lang="pt-PT" sz="72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589221"/>
            <a:ext cx="7239000" cy="288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pt-PT" sz="5400" dirty="0" smtClean="0">
                <a:solidFill>
                  <a:schemeClr val="tx2"/>
                </a:solidFill>
              </a:rPr>
              <a:t>CUIDADOS A TER COM A GRIPE A.</a:t>
            </a:r>
            <a:endParaRPr lang="pt-PT" sz="5400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8072462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pt-PT" sz="4400" dirty="0" smtClean="0">
                <a:solidFill>
                  <a:srgbClr val="FF0066"/>
                </a:solidFill>
              </a:rPr>
              <a:t>EVITAR CONTACTO FISICO. </a:t>
            </a:r>
            <a:endParaRPr lang="pt-PT" sz="4400" dirty="0">
              <a:solidFill>
                <a:srgbClr val="FF006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28802"/>
            <a:ext cx="81439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285720" y="1714488"/>
            <a:ext cx="7410480" cy="4741248"/>
          </a:xfrm>
        </p:spPr>
        <p:txBody>
          <a:bodyPr/>
          <a:lstStyle/>
          <a:p>
            <a:r>
              <a:rPr lang="pt-PT" dirty="0" smtClean="0"/>
              <a:t>  </a:t>
            </a:r>
            <a:endParaRPr lang="pt-PT" dirty="0"/>
          </a:p>
        </p:txBody>
      </p:sp>
    </p:spTree>
  </p:cSld>
  <p:clrMapOvr>
    <a:masterClrMapping/>
  </p:clrMapOvr>
  <p:transition advClick="0" advTm="0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solidFill>
                  <a:srgbClr val="FFFF00"/>
                </a:solidFill>
              </a:rPr>
              <a:t>LAVAR</a:t>
            </a:r>
            <a:r>
              <a:rPr lang="pt-PT" sz="4000" dirty="0" smtClean="0">
                <a:solidFill>
                  <a:schemeClr val="accent4"/>
                </a:solidFill>
              </a:rPr>
              <a:t> </a:t>
            </a:r>
            <a:r>
              <a:rPr lang="pt-PT" sz="4000" dirty="0" smtClean="0">
                <a:solidFill>
                  <a:srgbClr val="FFFF00"/>
                </a:solidFill>
              </a:rPr>
              <a:t>SEMPRE AS MÃOS.</a:t>
            </a:r>
            <a:endParaRPr lang="pt-PT" sz="40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8072462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/>
          <a:lstStyle/>
          <a:p>
            <a:r>
              <a:rPr lang="pt-PT" dirty="0" smtClean="0">
                <a:solidFill>
                  <a:srgbClr val="00B0F0"/>
                </a:solidFill>
              </a:rPr>
              <a:t>TOSSIR PARA O BRAÇO.</a:t>
            </a:r>
            <a:endParaRPr lang="pt-PT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00240"/>
            <a:ext cx="5786478" cy="423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Usar</a:t>
            </a:r>
            <a:r>
              <a:rPr lang="pt-PT" dirty="0" smtClean="0"/>
              <a:t> 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lenços descartáveis</a:t>
            </a:r>
            <a:r>
              <a:rPr lang="pt-PT" dirty="0" smtClean="0"/>
              <a:t>.</a:t>
            </a:r>
            <a:endParaRPr lang="pt-P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114897"/>
            <a:ext cx="8072462" cy="474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57166"/>
            <a:ext cx="8072462" cy="1143000"/>
          </a:xfrm>
        </p:spPr>
        <p:txBody>
          <a:bodyPr>
            <a:normAutofit/>
          </a:bodyPr>
          <a:lstStyle/>
          <a:p>
            <a:pPr algn="ctr"/>
            <a:r>
              <a:rPr lang="pt-PT" sz="3600" dirty="0" smtClean="0">
                <a:solidFill>
                  <a:srgbClr val="7030A0"/>
                </a:solidFill>
              </a:rPr>
              <a:t>Não tomes medicamentos desnecessários</a:t>
            </a:r>
            <a:endParaRPr lang="pt-PT" sz="3600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2528094"/>
            <a:ext cx="7929586" cy="404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C00000"/>
                </a:solidFill>
              </a:rPr>
              <a:t>Linha saúde-808 24 60 24</a:t>
            </a:r>
            <a:endParaRPr lang="pt-PT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7" y="2051844"/>
            <a:ext cx="435294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400</TotalTime>
  <Words>75</Words>
  <Application>Microsoft Office PowerPoint</Application>
  <PresentationFormat>Apresentação no Ecrã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Opulento</vt:lpstr>
      <vt:lpstr>Gripe (H1N1)</vt:lpstr>
      <vt:lpstr>FORA COM A GRIPE (HINI)</vt:lpstr>
      <vt:lpstr>CUIDADOS A TER COM A GRIPE A.</vt:lpstr>
      <vt:lpstr>EVITAR CONTACTO FISICO. </vt:lpstr>
      <vt:lpstr>LAVAR SEMPRE AS MÃOS.</vt:lpstr>
      <vt:lpstr>TOSSIR PARA O BRAÇO.</vt:lpstr>
      <vt:lpstr>Usar lenços descartáveis.</vt:lpstr>
      <vt:lpstr>Não tomes medicamentos desnecessários</vt:lpstr>
      <vt:lpstr>Linha saúde-808 24 60 24</vt:lpstr>
      <vt:lpstr>Mais vale prevenir do que remediar. </vt:lpstr>
      <vt:lpstr>Elaborado por Dalila.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Gripe (H1N1)</dc:title>
  <dc:creator>O seu nome de utilizador</dc:creator>
  <cp:lastModifiedBy>O seu nome de utilizador</cp:lastModifiedBy>
  <cp:revision>42</cp:revision>
  <dcterms:created xsi:type="dcterms:W3CDTF">2009-11-06T22:42:30Z</dcterms:created>
  <dcterms:modified xsi:type="dcterms:W3CDTF">2009-11-08T21:10:43Z</dcterms:modified>
</cp:coreProperties>
</file>